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65" r:id="rId4"/>
    <p:sldId id="266" r:id="rId5"/>
    <p:sldId id="264" r:id="rId6"/>
    <p:sldId id="259" r:id="rId7"/>
    <p:sldId id="260" r:id="rId8"/>
    <p:sldId id="262" r:id="rId9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6" d="100"/>
          <a:sy n="96" d="100"/>
        </p:scale>
        <p:origin x="-96" y="-50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CEAC7A-AB12-4636-8EE2-CB4EF0A4B9F0}" type="datetimeFigureOut">
              <a:rPr lang="ko-KR" altLang="en-US" smtClean="0"/>
              <a:t>2016-04-03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93E925-5330-48A9-A2A5-12C3A66A0F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73818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93E925-5330-48A9-A2A5-12C3A66A0FD8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25547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4798D-18F6-42EB-A8B4-86E060502EC3}" type="datetimeFigureOut">
              <a:rPr lang="ko-KR" altLang="en-US" smtClean="0"/>
              <a:t>2016-04-03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7B9F7-53DC-4B3C-90A1-EE2F6E8AD6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57363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4798D-18F6-42EB-A8B4-86E060502EC3}" type="datetimeFigureOut">
              <a:rPr lang="ko-KR" altLang="en-US" smtClean="0"/>
              <a:t>2016-04-03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7B9F7-53DC-4B3C-90A1-EE2F6E8AD6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0072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4798D-18F6-42EB-A8B4-86E060502EC3}" type="datetimeFigureOut">
              <a:rPr lang="ko-KR" altLang="en-US" smtClean="0"/>
              <a:t>2016-04-03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7B9F7-53DC-4B3C-90A1-EE2F6E8AD6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9821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4798D-18F6-42EB-A8B4-86E060502EC3}" type="datetimeFigureOut">
              <a:rPr lang="ko-KR" altLang="en-US" smtClean="0"/>
              <a:t>2016-04-03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7B9F7-53DC-4B3C-90A1-EE2F6E8AD6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47669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4798D-18F6-42EB-A8B4-86E060502EC3}" type="datetimeFigureOut">
              <a:rPr lang="ko-KR" altLang="en-US" smtClean="0"/>
              <a:t>2016-04-03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7B9F7-53DC-4B3C-90A1-EE2F6E8AD6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8359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4798D-18F6-42EB-A8B4-86E060502EC3}" type="datetimeFigureOut">
              <a:rPr lang="ko-KR" altLang="en-US" smtClean="0"/>
              <a:t>2016-04-03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7B9F7-53DC-4B3C-90A1-EE2F6E8AD6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32644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4798D-18F6-42EB-A8B4-86E060502EC3}" type="datetimeFigureOut">
              <a:rPr lang="ko-KR" altLang="en-US" smtClean="0"/>
              <a:t>2016-04-03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7B9F7-53DC-4B3C-90A1-EE2F6E8AD6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295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4798D-18F6-42EB-A8B4-86E060502EC3}" type="datetimeFigureOut">
              <a:rPr lang="ko-KR" altLang="en-US" smtClean="0"/>
              <a:t>2016-04-03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7B9F7-53DC-4B3C-90A1-EE2F6E8AD6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42158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4798D-18F6-42EB-A8B4-86E060502EC3}" type="datetimeFigureOut">
              <a:rPr lang="ko-KR" altLang="en-US" smtClean="0"/>
              <a:t>2016-04-03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7B9F7-53DC-4B3C-90A1-EE2F6E8AD6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78128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4798D-18F6-42EB-A8B4-86E060502EC3}" type="datetimeFigureOut">
              <a:rPr lang="ko-KR" altLang="en-US" smtClean="0"/>
              <a:t>2016-04-03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7B9F7-53DC-4B3C-90A1-EE2F6E8AD6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57412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4798D-18F6-42EB-A8B4-86E060502EC3}" type="datetimeFigureOut">
              <a:rPr lang="ko-KR" altLang="en-US" smtClean="0"/>
              <a:t>2016-04-03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7B9F7-53DC-4B3C-90A1-EE2F6E8AD6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30720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C4798D-18F6-42EB-A8B4-86E060502EC3}" type="datetimeFigureOut">
              <a:rPr lang="ko-KR" altLang="en-US" smtClean="0"/>
              <a:t>2016-04-03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67B9F7-53DC-4B3C-90A1-EE2F6E8AD6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05388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ctrTitle"/>
          </p:nvPr>
        </p:nvSpPr>
        <p:spPr>
          <a:xfrm>
            <a:off x="685800" y="2859782"/>
            <a:ext cx="4534272" cy="631031"/>
          </a:xfrm>
        </p:spPr>
        <p:txBody>
          <a:bodyPr>
            <a:noAutofit/>
          </a:bodyPr>
          <a:lstStyle/>
          <a:p>
            <a:pPr algn="l"/>
            <a:r>
              <a:rPr lang="en-US" altLang="ko-KR" sz="3600" dirty="0" smtClean="0">
                <a:latin typeface="a아메리카노B" pitchFamily="18" charset="-127"/>
                <a:ea typeface="a아메리카노B" pitchFamily="18" charset="-127"/>
                <a:cs typeface="Aharoni" pitchFamily="2" charset="-79"/>
              </a:rPr>
              <a:t>Help the Warrior</a:t>
            </a:r>
            <a:endParaRPr lang="ko-KR" altLang="en-US" sz="3600" dirty="0">
              <a:latin typeface="a아메리카노B" pitchFamily="18" charset="-127"/>
              <a:ea typeface="a아메리카노B" pitchFamily="18" charset="-127"/>
              <a:cs typeface="Aharoni" pitchFamily="2" charset="-79"/>
            </a:endParaRPr>
          </a:p>
        </p:txBody>
      </p:sp>
      <p:sp>
        <p:nvSpPr>
          <p:cNvPr id="7" name="부제목 6"/>
          <p:cNvSpPr>
            <a:spLocks noGrp="1"/>
          </p:cNvSpPr>
          <p:nvPr>
            <p:ph type="subTitle" idx="1"/>
          </p:nvPr>
        </p:nvSpPr>
        <p:spPr>
          <a:xfrm>
            <a:off x="683568" y="3418706"/>
            <a:ext cx="2952328" cy="521196"/>
          </a:xfrm>
        </p:spPr>
        <p:txBody>
          <a:bodyPr>
            <a:normAutofit/>
          </a:bodyPr>
          <a:lstStyle/>
          <a:p>
            <a:pPr algn="l"/>
            <a:r>
              <a:rPr lang="en-US" altLang="ko-KR" sz="2000" dirty="0" smtClean="0">
                <a:latin typeface="a아메리카노L" pitchFamily="18" charset="-127"/>
                <a:ea typeface="a아메리카노L" pitchFamily="18" charset="-127"/>
              </a:rPr>
              <a:t>2012181004 </a:t>
            </a:r>
            <a:r>
              <a:rPr lang="ko-KR" altLang="en-US" sz="2000" dirty="0" smtClean="0">
                <a:latin typeface="a아메리카노L" pitchFamily="18" charset="-127"/>
                <a:ea typeface="a아메리카노L" pitchFamily="18" charset="-127"/>
              </a:rPr>
              <a:t>김명지</a:t>
            </a:r>
            <a:endParaRPr lang="ko-KR" altLang="en-US" sz="2000" dirty="0">
              <a:latin typeface="a아메리카노L" pitchFamily="18" charset="-127"/>
              <a:ea typeface="a아메리카노L" pitchFamily="18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0" y="3435846"/>
            <a:ext cx="8028384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3645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ctrTitle"/>
          </p:nvPr>
        </p:nvSpPr>
        <p:spPr>
          <a:xfrm>
            <a:off x="685800" y="339502"/>
            <a:ext cx="4606280" cy="631031"/>
          </a:xfrm>
        </p:spPr>
        <p:txBody>
          <a:bodyPr>
            <a:noAutofit/>
          </a:bodyPr>
          <a:lstStyle/>
          <a:p>
            <a:pPr algn="l"/>
            <a:r>
              <a:rPr lang="en-US" altLang="ko-KR" sz="3200" dirty="0">
                <a:latin typeface="a아메리카노B" pitchFamily="18" charset="-127"/>
                <a:ea typeface="a아메리카노B" pitchFamily="18" charset="-127"/>
                <a:cs typeface="Aharoni" pitchFamily="2" charset="-79"/>
              </a:rPr>
              <a:t>Help the Warrior</a:t>
            </a:r>
            <a:endParaRPr lang="ko-KR" altLang="en-US" sz="3200" dirty="0">
              <a:latin typeface="a아메리카노B" pitchFamily="18" charset="-127"/>
              <a:ea typeface="a아메리카노B" pitchFamily="18" charset="-127"/>
              <a:cs typeface="Aharoni" pitchFamily="2" charset="-79"/>
            </a:endParaRPr>
          </a:p>
        </p:txBody>
      </p:sp>
      <p:sp>
        <p:nvSpPr>
          <p:cNvPr id="7" name="부제목 6"/>
          <p:cNvSpPr>
            <a:spLocks noGrp="1"/>
          </p:cNvSpPr>
          <p:nvPr>
            <p:ph type="subTitle" idx="1"/>
          </p:nvPr>
        </p:nvSpPr>
        <p:spPr>
          <a:xfrm>
            <a:off x="683568" y="898426"/>
            <a:ext cx="2952328" cy="521196"/>
          </a:xfrm>
        </p:spPr>
        <p:txBody>
          <a:bodyPr>
            <a:normAutofit/>
          </a:bodyPr>
          <a:lstStyle/>
          <a:p>
            <a:pPr algn="l"/>
            <a:r>
              <a:rPr lang="ko-KR" altLang="en-US" sz="2000" dirty="0" smtClean="0">
                <a:latin typeface="a아메리카노L" pitchFamily="18" charset="-127"/>
                <a:ea typeface="a아메리카노L" pitchFamily="18" charset="-127"/>
              </a:rPr>
              <a:t>목차</a:t>
            </a:r>
            <a:endParaRPr lang="ko-KR" altLang="en-US" sz="2000" dirty="0">
              <a:latin typeface="a아메리카노L" pitchFamily="18" charset="-127"/>
              <a:ea typeface="a아메리카노L" pitchFamily="18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0" y="915566"/>
            <a:ext cx="8028384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611560" y="1563638"/>
            <a:ext cx="392443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 err="1" smtClean="0">
                <a:latin typeface="a아메리카노M" pitchFamily="18" charset="-127"/>
                <a:ea typeface="a아메리카노M" pitchFamily="18" charset="-127"/>
              </a:rPr>
              <a:t>게임컨셉</a:t>
            </a:r>
            <a:endParaRPr lang="en-US" altLang="ko-KR" dirty="0" smtClean="0">
              <a:latin typeface="a아메리카노M" pitchFamily="18" charset="-127"/>
              <a:ea typeface="a아메리카노M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dirty="0" smtClean="0">
                <a:latin typeface="a아메리카노M" pitchFamily="18" charset="-127"/>
                <a:ea typeface="a아메리카노M" pitchFamily="18" charset="-127"/>
              </a:rPr>
              <a:t>화면흐</a:t>
            </a:r>
            <a:r>
              <a:rPr lang="ko-KR" altLang="en-US" dirty="0">
                <a:latin typeface="a아메리카노M" pitchFamily="18" charset="-127"/>
                <a:ea typeface="a아메리카노M" pitchFamily="18" charset="-127"/>
              </a:rPr>
              <a:t>름</a:t>
            </a:r>
            <a:endParaRPr lang="en-US" altLang="ko-KR" dirty="0" smtClean="0">
              <a:latin typeface="a아메리카노M" pitchFamily="18" charset="-127"/>
              <a:ea typeface="a아메리카노M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dirty="0" smtClean="0">
                <a:latin typeface="a아메리카노M" pitchFamily="18" charset="-127"/>
                <a:ea typeface="a아메리카노M" pitchFamily="18" charset="-127"/>
              </a:rPr>
              <a:t>상세내용</a:t>
            </a:r>
            <a:endParaRPr lang="en-US" altLang="ko-KR" dirty="0" smtClean="0">
              <a:latin typeface="a아메리카노M" pitchFamily="18" charset="-127"/>
              <a:ea typeface="a아메리카노M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dirty="0" smtClean="0">
                <a:latin typeface="a아메리카노M" pitchFamily="18" charset="-127"/>
                <a:ea typeface="a아메리카노M" pitchFamily="18" charset="-127"/>
              </a:rPr>
              <a:t>개발일정</a:t>
            </a:r>
            <a:endParaRPr lang="en-US" altLang="ko-KR" dirty="0" smtClean="0">
              <a:latin typeface="a아메리카노M" pitchFamily="18" charset="-127"/>
              <a:ea typeface="a아메리카노M" pitchFamily="18" charset="-127"/>
            </a:endParaRPr>
          </a:p>
          <a:p>
            <a:endParaRPr lang="ko-KR" altLang="en-US" dirty="0">
              <a:latin typeface="a아메리카노M" pitchFamily="18" charset="-127"/>
              <a:ea typeface="a아메리카노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12878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5772839"/>
              </p:ext>
            </p:extLst>
          </p:nvPr>
        </p:nvGraphicFramePr>
        <p:xfrm>
          <a:off x="395536" y="3507854"/>
          <a:ext cx="3456384" cy="106534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864095"/>
                <a:gridCol w="1440161"/>
                <a:gridCol w="1152128"/>
              </a:tblGrid>
              <a:tr h="3338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smtClean="0">
                          <a:latin typeface="a아메리카노M" pitchFamily="18" charset="-127"/>
                          <a:ea typeface="a아메리카노M" pitchFamily="18" charset="-127"/>
                        </a:rPr>
                        <a:t>Symbol</a:t>
                      </a:r>
                      <a:endParaRPr lang="ko-KR" altLang="en-US" sz="1400" b="0" dirty="0">
                        <a:latin typeface="a아메리카노M" pitchFamily="18" charset="-127"/>
                        <a:ea typeface="a아메리카노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smtClean="0">
                          <a:latin typeface="a아메리카노M" pitchFamily="18" charset="-127"/>
                          <a:ea typeface="a아메리카노M" pitchFamily="18" charset="-127"/>
                        </a:rPr>
                        <a:t>Theme</a:t>
                      </a:r>
                      <a:endParaRPr lang="ko-KR" altLang="en-US" sz="1400" b="0" dirty="0">
                        <a:latin typeface="a아메리카노M" pitchFamily="18" charset="-127"/>
                        <a:ea typeface="a아메리카노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 smtClean="0">
                          <a:latin typeface="a아메리카노M" pitchFamily="18" charset="-127"/>
                          <a:ea typeface="a아메리카노M" pitchFamily="18" charset="-127"/>
                        </a:rPr>
                        <a:t>Stage </a:t>
                      </a:r>
                      <a:r>
                        <a:rPr lang="en-US" altLang="ko-KR" sz="1400" b="0" dirty="0" err="1" smtClean="0">
                          <a:latin typeface="a아메리카노M" pitchFamily="18" charset="-127"/>
                          <a:ea typeface="a아메리카노M" pitchFamily="18" charset="-127"/>
                        </a:rPr>
                        <a:t>Num</a:t>
                      </a:r>
                      <a:endParaRPr lang="en-US" altLang="ko-KR" sz="1400" b="0" dirty="0" smtClean="0">
                        <a:latin typeface="a아메리카노M" pitchFamily="18" charset="-127"/>
                        <a:ea typeface="a아메리카노M" pitchFamily="18" charset="-127"/>
                      </a:endParaRPr>
                    </a:p>
                  </a:txBody>
                  <a:tcPr/>
                </a:tc>
              </a:tr>
              <a:tr h="333820">
                <a:tc>
                  <a:txBody>
                    <a:bodyPr/>
                    <a:lstStyle/>
                    <a:p>
                      <a:pPr latinLnBrk="1"/>
                      <a:endParaRPr lang="ko-KR" altLang="en-US" b="0" dirty="0">
                        <a:latin typeface="a아메리카노L" pitchFamily="18" charset="-127"/>
                        <a:ea typeface="a아메리카노L" pitchFamily="18" charset="-127"/>
                      </a:endParaRPr>
                    </a:p>
                  </a:txBody>
                  <a:tcPr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 smtClean="0">
                          <a:latin typeface="a아메리카노L" pitchFamily="18" charset="-127"/>
                          <a:ea typeface="a아메리카노L" pitchFamily="18" charset="-127"/>
                        </a:rPr>
                        <a:t>숲</a:t>
                      </a:r>
                      <a:endParaRPr lang="ko-KR" altLang="en-US" b="0" dirty="0">
                        <a:latin typeface="a아메리카노L" pitchFamily="18" charset="-127"/>
                        <a:ea typeface="a아메리카노L" pitchFamily="18" charset="-127"/>
                      </a:endParaRPr>
                    </a:p>
                  </a:txBody>
                  <a:tcPr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 smtClean="0">
                          <a:latin typeface="a아메리카노L" pitchFamily="18" charset="-127"/>
                          <a:ea typeface="a아메리카노L" pitchFamily="18" charset="-127"/>
                        </a:rPr>
                        <a:t>15</a:t>
                      </a:r>
                      <a:endParaRPr lang="ko-KR" altLang="en-US" b="0" dirty="0">
                        <a:latin typeface="a아메리카노L" pitchFamily="18" charset="-127"/>
                        <a:ea typeface="a아메리카노L" pitchFamily="18" charset="-127"/>
                      </a:endParaRPr>
                    </a:p>
                  </a:txBody>
                  <a:tcPr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</a:tr>
              <a:tr h="333820">
                <a:tc>
                  <a:txBody>
                    <a:bodyPr/>
                    <a:lstStyle/>
                    <a:p>
                      <a:pPr latinLnBrk="1"/>
                      <a:endParaRPr lang="ko-KR" altLang="en-US" b="0" dirty="0">
                        <a:latin typeface="a아메리카노L" pitchFamily="18" charset="-127"/>
                        <a:ea typeface="a아메리카노L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 smtClean="0">
                          <a:latin typeface="a아메리카노L" pitchFamily="18" charset="-127"/>
                          <a:ea typeface="a아메리카노L" pitchFamily="18" charset="-127"/>
                        </a:rPr>
                        <a:t>동굴</a:t>
                      </a:r>
                      <a:endParaRPr lang="ko-KR" altLang="en-US" b="0" dirty="0">
                        <a:latin typeface="a아메리카노L" pitchFamily="18" charset="-127"/>
                        <a:ea typeface="a아메리카노L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 smtClean="0">
                          <a:latin typeface="a아메리카노L" pitchFamily="18" charset="-127"/>
                          <a:ea typeface="a아메리카노L" pitchFamily="18" charset="-127"/>
                        </a:rPr>
                        <a:t>20</a:t>
                      </a:r>
                      <a:endParaRPr lang="ko-KR" altLang="en-US" b="0" dirty="0">
                        <a:latin typeface="a아메리카노L" pitchFamily="18" charset="-127"/>
                        <a:ea typeface="a아메리카노L" pitchFamily="18" charset="-127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부제목 6"/>
          <p:cNvSpPr>
            <a:spLocks noGrp="1"/>
          </p:cNvSpPr>
          <p:nvPr>
            <p:ph type="subTitle" idx="1"/>
          </p:nvPr>
        </p:nvSpPr>
        <p:spPr>
          <a:xfrm>
            <a:off x="683568" y="898426"/>
            <a:ext cx="2952328" cy="521196"/>
          </a:xfrm>
        </p:spPr>
        <p:txBody>
          <a:bodyPr>
            <a:normAutofit/>
          </a:bodyPr>
          <a:lstStyle/>
          <a:p>
            <a:pPr algn="l"/>
            <a:r>
              <a:rPr lang="ko-KR" altLang="en-US" sz="2000" dirty="0" err="1" smtClean="0">
                <a:latin typeface="a아메리카노L" pitchFamily="18" charset="-127"/>
                <a:ea typeface="a아메리카노L" pitchFamily="18" charset="-127"/>
              </a:rPr>
              <a:t>게임컨</a:t>
            </a:r>
            <a:r>
              <a:rPr lang="ko-KR" altLang="en-US" sz="2000" dirty="0" err="1">
                <a:latin typeface="a아메리카노L" pitchFamily="18" charset="-127"/>
                <a:ea typeface="a아메리카노L" pitchFamily="18" charset="-127"/>
              </a:rPr>
              <a:t>셉</a:t>
            </a:r>
            <a:endParaRPr lang="ko-KR" altLang="en-US" sz="2000" dirty="0">
              <a:latin typeface="a아메리카노L" pitchFamily="18" charset="-127"/>
              <a:ea typeface="a아메리카노L" pitchFamily="18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0" y="915566"/>
            <a:ext cx="8028384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611560" y="1563638"/>
            <a:ext cx="302433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dirty="0" smtClean="0">
                <a:latin typeface="a아메리카노M" pitchFamily="18" charset="-127"/>
                <a:ea typeface="a아메리카노M" pitchFamily="18" charset="-127"/>
              </a:rPr>
              <a:t>장르</a:t>
            </a:r>
            <a:r>
              <a:rPr lang="en-US" altLang="ko-KR" dirty="0" smtClean="0">
                <a:latin typeface="a아메리카노M" pitchFamily="18" charset="-127"/>
                <a:ea typeface="a아메리카노M" pitchFamily="18" charset="-127"/>
              </a:rPr>
              <a:t>	</a:t>
            </a:r>
            <a:r>
              <a:rPr lang="ko-KR" altLang="en-US" dirty="0" smtClean="0">
                <a:latin typeface="a아메리카노M" pitchFamily="18" charset="-127"/>
                <a:ea typeface="a아메리카노M" pitchFamily="18" charset="-127"/>
              </a:rPr>
              <a:t>퍼즐</a:t>
            </a:r>
            <a:endParaRPr lang="en-US" altLang="ko-KR" dirty="0" smtClean="0">
              <a:latin typeface="a아메리카노M" pitchFamily="18" charset="-127"/>
              <a:ea typeface="a아메리카노M" pitchFamily="18" charset="-127"/>
            </a:endParaRPr>
          </a:p>
          <a:p>
            <a:pPr algn="just"/>
            <a:r>
              <a:rPr lang="ko-KR" altLang="en-US" dirty="0" smtClean="0">
                <a:latin typeface="a아메리카노M" pitchFamily="18" charset="-127"/>
                <a:ea typeface="a아메리카노M" pitchFamily="18" charset="-127"/>
              </a:rPr>
              <a:t>목적</a:t>
            </a:r>
            <a:r>
              <a:rPr lang="en-US" altLang="ko-KR" dirty="0" smtClean="0">
                <a:latin typeface="a아메리카노M" pitchFamily="18" charset="-127"/>
                <a:ea typeface="a아메리카노M" pitchFamily="18" charset="-127"/>
              </a:rPr>
              <a:t>	</a:t>
            </a:r>
            <a:r>
              <a:rPr lang="ko-KR" altLang="en-US" dirty="0" smtClean="0">
                <a:latin typeface="a아메리카노M" pitchFamily="18" charset="-127"/>
                <a:ea typeface="a아메리카노M" pitchFamily="18" charset="-127"/>
              </a:rPr>
              <a:t>장애물을 피하고</a:t>
            </a:r>
            <a:r>
              <a:rPr lang="en-US" altLang="ko-KR" dirty="0" smtClean="0">
                <a:latin typeface="a아메리카노M" pitchFamily="18" charset="-127"/>
                <a:ea typeface="a아메리카노M" pitchFamily="18" charset="-127"/>
              </a:rPr>
              <a:t>, 	</a:t>
            </a:r>
            <a:r>
              <a:rPr lang="ko-KR" altLang="en-US" dirty="0" smtClean="0">
                <a:latin typeface="a아메리카노M" pitchFamily="18" charset="-127"/>
                <a:ea typeface="a아메리카노M" pitchFamily="18" charset="-127"/>
              </a:rPr>
              <a:t>아이템을 이용하여</a:t>
            </a:r>
            <a:r>
              <a:rPr lang="en-US" altLang="ko-KR" dirty="0" smtClean="0">
                <a:latin typeface="a아메리카노M" pitchFamily="18" charset="-127"/>
                <a:ea typeface="a아메리카노M" pitchFamily="18" charset="-127"/>
              </a:rPr>
              <a:t>	</a:t>
            </a:r>
            <a:r>
              <a:rPr lang="ko-KR" altLang="en-US" dirty="0" smtClean="0">
                <a:latin typeface="a아메리카노M" pitchFamily="18" charset="-127"/>
                <a:ea typeface="a아메리카노M" pitchFamily="18" charset="-127"/>
              </a:rPr>
              <a:t>최대 깃털 </a:t>
            </a:r>
            <a:r>
              <a:rPr lang="en-US" altLang="ko-KR" dirty="0" smtClean="0">
                <a:latin typeface="a아메리카노M" pitchFamily="18" charset="-127"/>
                <a:ea typeface="a아메리카노M" pitchFamily="18" charset="-127"/>
              </a:rPr>
              <a:t>3</a:t>
            </a:r>
            <a:r>
              <a:rPr lang="ko-KR" altLang="en-US" dirty="0" smtClean="0">
                <a:latin typeface="a아메리카노M" pitchFamily="18" charset="-127"/>
                <a:ea typeface="a아메리카노M" pitchFamily="18" charset="-127"/>
              </a:rPr>
              <a:t>개를</a:t>
            </a:r>
            <a:r>
              <a:rPr lang="en-US" altLang="ko-KR" dirty="0" smtClean="0">
                <a:latin typeface="a아메리카노M" pitchFamily="18" charset="-127"/>
                <a:ea typeface="a아메리카노M" pitchFamily="18" charset="-127"/>
              </a:rPr>
              <a:t> 	</a:t>
            </a:r>
            <a:r>
              <a:rPr lang="ko-KR" altLang="en-US" dirty="0" smtClean="0">
                <a:latin typeface="a아메리카노M" pitchFamily="18" charset="-127"/>
                <a:ea typeface="a아메리카노M" pitchFamily="18" charset="-127"/>
              </a:rPr>
              <a:t>획득한 후</a:t>
            </a:r>
            <a:r>
              <a:rPr lang="en-US" altLang="ko-KR" dirty="0" smtClean="0">
                <a:latin typeface="a아메리카노M" pitchFamily="18" charset="-127"/>
                <a:ea typeface="a아메리카노M" pitchFamily="18" charset="-127"/>
              </a:rPr>
              <a:t>, </a:t>
            </a:r>
            <a:r>
              <a:rPr lang="ko-KR" altLang="en-US" dirty="0" smtClean="0">
                <a:latin typeface="a아메리카노M" pitchFamily="18" charset="-127"/>
                <a:ea typeface="a아메리카노M" pitchFamily="18" charset="-127"/>
              </a:rPr>
              <a:t>골인지</a:t>
            </a:r>
            <a:r>
              <a:rPr lang="en-US" altLang="ko-KR" dirty="0" smtClean="0">
                <a:latin typeface="a아메리카노M" pitchFamily="18" charset="-127"/>
                <a:ea typeface="a아메리카노M" pitchFamily="18" charset="-127"/>
              </a:rPr>
              <a:t>	</a:t>
            </a:r>
            <a:r>
              <a:rPr lang="ko-KR" altLang="en-US" dirty="0" smtClean="0">
                <a:latin typeface="a아메리카노M" pitchFamily="18" charset="-127"/>
                <a:ea typeface="a아메리카노M" pitchFamily="18" charset="-127"/>
              </a:rPr>
              <a:t>점에 도달한다</a:t>
            </a:r>
            <a:r>
              <a:rPr lang="en-US" altLang="ko-KR" dirty="0" smtClean="0">
                <a:latin typeface="a아메리카노M" pitchFamily="18" charset="-127"/>
                <a:ea typeface="a아메리카노M" pitchFamily="18" charset="-127"/>
              </a:rPr>
              <a:t>.</a:t>
            </a:r>
          </a:p>
        </p:txBody>
      </p:sp>
      <p:pic>
        <p:nvPicPr>
          <p:cNvPr id="8" name="Picture 2" descr="D:\Unity Projects\Help the Warrior\Help the Warrior\Assets\Resources\2D\00.Common\Common_Image_Symbol_Chapter_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216" y="3864461"/>
            <a:ext cx="360040" cy="360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" descr="D:\Unity Projects\Help the Warrior\Help the Warrior\Assets\Resources\2D\00.Common\Common_Image_Symbol_Chapter_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216" y="4224501"/>
            <a:ext cx="360040" cy="360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제목 5"/>
          <p:cNvSpPr txBox="1">
            <a:spLocks/>
          </p:cNvSpPr>
          <p:nvPr/>
        </p:nvSpPr>
        <p:spPr>
          <a:xfrm>
            <a:off x="685800" y="339502"/>
            <a:ext cx="4606280" cy="63103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200" dirty="0" smtClean="0">
                <a:latin typeface="a아메리카노B" pitchFamily="18" charset="-127"/>
                <a:ea typeface="a아메리카노B" pitchFamily="18" charset="-127"/>
                <a:cs typeface="Aharoni" pitchFamily="2" charset="-79"/>
              </a:rPr>
              <a:t>Help the Warrior</a:t>
            </a:r>
            <a:endParaRPr lang="ko-KR" altLang="en-US" sz="3200" dirty="0">
              <a:latin typeface="a아메리카노B" pitchFamily="18" charset="-127"/>
              <a:ea typeface="a아메리카노B" pitchFamily="18" charset="-127"/>
              <a:cs typeface="Aharoni" pitchFamily="2" charset="-79"/>
            </a:endParaRPr>
          </a:p>
        </p:txBody>
      </p:sp>
      <p:pic>
        <p:nvPicPr>
          <p:cNvPr id="16" name="Picture 10" descr="C:\Users\김몰랑\Desktop\KakaoTalk_20160403_191331544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4084" y="1171027"/>
            <a:ext cx="2874216" cy="1616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1" descr="C:\Users\김몰랑\Desktop\KakaoTalk_20160403_191330394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2084" y="2945346"/>
            <a:ext cx="2874216" cy="1616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8" descr="D:\Unity Projects\Help the Warrior\Help the Warrior\Assets\Resources\2D\10.InStage\InStage_Image_Arrow_Basic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3956440"/>
            <a:ext cx="51752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8" descr="D:\Unity Projects\Help the Warrior\Help the Warrior\Assets\Resources\2D\10.InStage\InStage_Image_Arrow_Basic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00000">
            <a:off x="4974778" y="3956440"/>
            <a:ext cx="51752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2510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부제목 6"/>
          <p:cNvSpPr>
            <a:spLocks noGrp="1"/>
          </p:cNvSpPr>
          <p:nvPr>
            <p:ph type="subTitle" idx="1"/>
          </p:nvPr>
        </p:nvSpPr>
        <p:spPr>
          <a:xfrm>
            <a:off x="683568" y="898426"/>
            <a:ext cx="2952328" cy="521196"/>
          </a:xfrm>
        </p:spPr>
        <p:txBody>
          <a:bodyPr>
            <a:normAutofit/>
          </a:bodyPr>
          <a:lstStyle/>
          <a:p>
            <a:pPr algn="l"/>
            <a:r>
              <a:rPr lang="ko-KR" altLang="en-US" sz="2000" dirty="0" err="1" smtClean="0">
                <a:latin typeface="a아메리카노L" pitchFamily="18" charset="-127"/>
                <a:ea typeface="a아메리카노L" pitchFamily="18" charset="-127"/>
              </a:rPr>
              <a:t>게임컨</a:t>
            </a:r>
            <a:r>
              <a:rPr lang="ko-KR" altLang="en-US" sz="2000" dirty="0" err="1">
                <a:latin typeface="a아메리카노L" pitchFamily="18" charset="-127"/>
                <a:ea typeface="a아메리카노L" pitchFamily="18" charset="-127"/>
              </a:rPr>
              <a:t>셉</a:t>
            </a:r>
            <a:endParaRPr lang="ko-KR" altLang="en-US" sz="2000" dirty="0">
              <a:latin typeface="a아메리카노L" pitchFamily="18" charset="-127"/>
              <a:ea typeface="a아메리카노L" pitchFamily="18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0" y="915566"/>
            <a:ext cx="8028384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제목 5"/>
          <p:cNvSpPr txBox="1">
            <a:spLocks/>
          </p:cNvSpPr>
          <p:nvPr/>
        </p:nvSpPr>
        <p:spPr>
          <a:xfrm>
            <a:off x="685800" y="339502"/>
            <a:ext cx="4606280" cy="63103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200" dirty="0" smtClean="0">
                <a:latin typeface="a아메리카노B" pitchFamily="18" charset="-127"/>
                <a:ea typeface="a아메리카노B" pitchFamily="18" charset="-127"/>
                <a:cs typeface="Aharoni" pitchFamily="2" charset="-79"/>
              </a:rPr>
              <a:t>Help the Warrior</a:t>
            </a:r>
            <a:endParaRPr lang="ko-KR" altLang="en-US" sz="3200" dirty="0">
              <a:latin typeface="a아메리카노B" pitchFamily="18" charset="-127"/>
              <a:ea typeface="a아메리카노B" pitchFamily="18" charset="-127"/>
              <a:cs typeface="Aharoni" pitchFamily="2" charset="-79"/>
            </a:endParaRPr>
          </a:p>
        </p:txBody>
      </p:sp>
      <p:pic>
        <p:nvPicPr>
          <p:cNvPr id="17" name="Picture 11" descr="C:\Users\김몰랑\Desktop\KakaoTalk_20160403_191330394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1779662"/>
            <a:ext cx="3584397" cy="2016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0" descr="C:\Users\김몰랑\Desktop\KakaoTalk_20160403_191331544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579" y="1779662"/>
            <a:ext cx="3584397" cy="2016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8" descr="D:\Unity Projects\Help the Warrior\Help the Warrior\Assets\Resources\2D\10.InStage\InStage_Image_Arrow_Basic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817838" y="3851125"/>
            <a:ext cx="51752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8" descr="D:\Unity Projects\Help the Warrior\Help the Warrior\Assets\Resources\2D\10.InStage\InStage_Image_Arrow_Basic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579" y="3851126"/>
            <a:ext cx="51752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8" descr="D:\Unity Projects\Help the Warrior\Help the Warrior\Assets\Resources\2D\10.InStage\InStage_Image_Arrow_Basic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449685" y="3851126"/>
            <a:ext cx="51752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8" descr="D:\Unity Projects\Help the Warrior\Help the Warrior\Assets\Resources\2D\10.InStage\InStage_Image_Arrow_Basic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2123728" y="3851126"/>
            <a:ext cx="51752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476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부제목 6"/>
          <p:cNvSpPr>
            <a:spLocks noGrp="1"/>
          </p:cNvSpPr>
          <p:nvPr>
            <p:ph type="subTitle" idx="1"/>
          </p:nvPr>
        </p:nvSpPr>
        <p:spPr>
          <a:xfrm>
            <a:off x="683568" y="898426"/>
            <a:ext cx="2952328" cy="521196"/>
          </a:xfrm>
        </p:spPr>
        <p:txBody>
          <a:bodyPr>
            <a:normAutofit/>
          </a:bodyPr>
          <a:lstStyle/>
          <a:p>
            <a:pPr algn="l"/>
            <a:r>
              <a:rPr lang="ko-KR" altLang="en-US" sz="2000" dirty="0" smtClean="0">
                <a:latin typeface="a아메리카노L" pitchFamily="18" charset="-127"/>
                <a:ea typeface="a아메리카노L" pitchFamily="18" charset="-127"/>
              </a:rPr>
              <a:t>화면흐름</a:t>
            </a:r>
            <a:endParaRPr lang="ko-KR" altLang="en-US" sz="2000" dirty="0">
              <a:latin typeface="a아메리카노L" pitchFamily="18" charset="-127"/>
              <a:ea typeface="a아메리카노L" pitchFamily="18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0" y="915566"/>
            <a:ext cx="8028384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제목 5"/>
          <p:cNvSpPr txBox="1">
            <a:spLocks/>
          </p:cNvSpPr>
          <p:nvPr/>
        </p:nvSpPr>
        <p:spPr>
          <a:xfrm>
            <a:off x="685800" y="339502"/>
            <a:ext cx="4606280" cy="63103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200" dirty="0" smtClean="0">
                <a:latin typeface="a아메리카노B" pitchFamily="18" charset="-127"/>
                <a:ea typeface="a아메리카노B" pitchFamily="18" charset="-127"/>
                <a:cs typeface="Aharoni" pitchFamily="2" charset="-79"/>
              </a:rPr>
              <a:t>Help the Warrior</a:t>
            </a:r>
            <a:endParaRPr lang="ko-KR" altLang="en-US" sz="3200" dirty="0">
              <a:latin typeface="a아메리카노B" pitchFamily="18" charset="-127"/>
              <a:ea typeface="a아메리카노B" pitchFamily="18" charset="-127"/>
              <a:cs typeface="Aharoni" pitchFamily="2" charset="-79"/>
            </a:endParaRPr>
          </a:p>
        </p:txBody>
      </p:sp>
      <p:pic>
        <p:nvPicPr>
          <p:cNvPr id="5" name="Picture 3" descr="C:\Users\김몰랑\Desktop\KakaoTalk_20160403_184305357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3064" y="1563638"/>
            <a:ext cx="2301212" cy="1294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김몰랑\Desktop\KakaoTalk_20160403_18430415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856" y="3075805"/>
            <a:ext cx="2301212" cy="1294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:\Users\김몰랑\Desktop\KakaoTalk_20160403_184303309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3064" y="3075805"/>
            <a:ext cx="2301212" cy="1294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:\Users\김몰랑\Desktop\KakaoTalk_20160403_184302192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5204" y="3075805"/>
            <a:ext cx="2301212" cy="1294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 descr="C:\Users\김몰랑\Desktop\KakaoTalk_20160403_184306335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856" y="1563638"/>
            <a:ext cx="2301212" cy="1294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직선 화살표 연결선 11"/>
          <p:cNvCxnSpPr>
            <a:stCxn id="1033" idx="3"/>
            <a:endCxn id="5" idx="1"/>
          </p:cNvCxnSpPr>
          <p:nvPr/>
        </p:nvCxnSpPr>
        <p:spPr>
          <a:xfrm>
            <a:off x="3141068" y="2210854"/>
            <a:ext cx="301996" cy="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>
            <a:stCxn id="1029" idx="3"/>
            <a:endCxn id="1031" idx="1"/>
          </p:cNvCxnSpPr>
          <p:nvPr/>
        </p:nvCxnSpPr>
        <p:spPr>
          <a:xfrm>
            <a:off x="3141068" y="3723021"/>
            <a:ext cx="301996" cy="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/>
          <p:nvPr/>
        </p:nvCxnSpPr>
        <p:spPr>
          <a:xfrm>
            <a:off x="539552" y="3643485"/>
            <a:ext cx="290264" cy="1"/>
          </a:xfrm>
          <a:prstGeom prst="straightConnector1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 flipH="1">
            <a:off x="5721896" y="2283720"/>
            <a:ext cx="284174" cy="0"/>
          </a:xfrm>
          <a:prstGeom prst="straightConnector1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/>
          <p:nvPr/>
        </p:nvCxnSpPr>
        <p:spPr>
          <a:xfrm>
            <a:off x="539552" y="3795885"/>
            <a:ext cx="290264" cy="1"/>
          </a:xfrm>
          <a:prstGeom prst="straightConnector1">
            <a:avLst/>
          </a:prstGeom>
          <a:ln w="19050">
            <a:solidFill>
              <a:schemeClr val="tx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/>
          <p:nvPr/>
        </p:nvCxnSpPr>
        <p:spPr>
          <a:xfrm>
            <a:off x="5721896" y="2139702"/>
            <a:ext cx="290264" cy="1"/>
          </a:xfrm>
          <a:prstGeom prst="straightConnector1">
            <a:avLst/>
          </a:prstGeom>
          <a:ln w="19050">
            <a:solidFill>
              <a:schemeClr val="tx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/>
          <p:cNvCxnSpPr>
            <a:stCxn id="1031" idx="3"/>
            <a:endCxn id="1032" idx="1"/>
          </p:cNvCxnSpPr>
          <p:nvPr/>
        </p:nvCxnSpPr>
        <p:spPr>
          <a:xfrm>
            <a:off x="5744276" y="3723021"/>
            <a:ext cx="270928" cy="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꺾인 연결선 25"/>
          <p:cNvCxnSpPr>
            <a:stCxn id="1032" idx="2"/>
            <a:endCxn id="1031" idx="2"/>
          </p:cNvCxnSpPr>
          <p:nvPr/>
        </p:nvCxnSpPr>
        <p:spPr>
          <a:xfrm rot="5400000">
            <a:off x="5879740" y="3084167"/>
            <a:ext cx="12700" cy="2572140"/>
          </a:xfrm>
          <a:prstGeom prst="bentConnector3">
            <a:avLst>
              <a:gd name="adj1" fmla="val 1800000"/>
            </a:avLst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꺾인 연결선 40"/>
          <p:cNvCxnSpPr>
            <a:stCxn id="1032" idx="2"/>
            <a:endCxn id="1029" idx="2"/>
          </p:cNvCxnSpPr>
          <p:nvPr/>
        </p:nvCxnSpPr>
        <p:spPr>
          <a:xfrm rot="5400000">
            <a:off x="4578136" y="1782563"/>
            <a:ext cx="12700" cy="5175348"/>
          </a:xfrm>
          <a:prstGeom prst="bentConnector3">
            <a:avLst>
              <a:gd name="adj1" fmla="val 3075000"/>
            </a:avLst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/>
          <p:cNvCxnSpPr/>
          <p:nvPr/>
        </p:nvCxnSpPr>
        <p:spPr>
          <a:xfrm>
            <a:off x="6876256" y="1707654"/>
            <a:ext cx="288032" cy="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/>
          <p:cNvCxnSpPr/>
          <p:nvPr/>
        </p:nvCxnSpPr>
        <p:spPr>
          <a:xfrm>
            <a:off x="6876256" y="1923678"/>
            <a:ext cx="288032" cy="0"/>
          </a:xfrm>
          <a:prstGeom prst="straightConnector1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2" name="표 9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5341513"/>
              </p:ext>
            </p:extLst>
          </p:nvPr>
        </p:nvGraphicFramePr>
        <p:xfrm>
          <a:off x="6678860" y="1554894"/>
          <a:ext cx="1565548" cy="51280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604267"/>
                <a:gridCol w="961281"/>
              </a:tblGrid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1100" b="0" dirty="0">
                        <a:latin typeface="a아메리카노L" pitchFamily="18" charset="-127"/>
                        <a:ea typeface="a아메리카노L" pitchFamily="18" charset="-127"/>
                      </a:endParaRPr>
                    </a:p>
                  </a:txBody>
                  <a:tcPr marL="88760" marR="88760" marT="44380" marB="44380"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>
                          <a:latin typeface="a아메리카노L" pitchFamily="18" charset="-127"/>
                          <a:ea typeface="a아메리카노L" pitchFamily="18" charset="-127"/>
                        </a:rPr>
                        <a:t>Single</a:t>
                      </a:r>
                      <a:endParaRPr lang="ko-KR" altLang="en-US" sz="1100" b="0" dirty="0">
                        <a:latin typeface="a아메리카노L" pitchFamily="18" charset="-127"/>
                        <a:ea typeface="a아메리카노L" pitchFamily="18" charset="-127"/>
                      </a:endParaRPr>
                    </a:p>
                  </a:txBody>
                  <a:tcPr marL="88760" marR="88760" marT="44380" marB="44380"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1100" b="0" dirty="0">
                        <a:latin typeface="a아메리카노L" pitchFamily="18" charset="-127"/>
                        <a:ea typeface="a아메리카노L" pitchFamily="18" charset="-127"/>
                      </a:endParaRPr>
                    </a:p>
                  </a:txBody>
                  <a:tcPr marL="88760" marR="88760" marT="44380" marB="44380">
                    <a:solidFill>
                      <a:schemeClr val="bg2">
                        <a:lumMod val="9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err="1" smtClean="0">
                          <a:latin typeface="a아메리카노L" pitchFamily="18" charset="-127"/>
                          <a:ea typeface="a아메리카노L" pitchFamily="18" charset="-127"/>
                        </a:rPr>
                        <a:t>Multy</a:t>
                      </a:r>
                      <a:endParaRPr lang="ko-KR" altLang="en-US" sz="1100" b="0" dirty="0">
                        <a:latin typeface="a아메리카노L" pitchFamily="18" charset="-127"/>
                        <a:ea typeface="a아메리카노L" pitchFamily="18" charset="-127"/>
                      </a:endParaRPr>
                    </a:p>
                  </a:txBody>
                  <a:tcPr marL="88760" marR="88760" marT="44380" marB="44380">
                    <a:solidFill>
                      <a:schemeClr val="bg2">
                        <a:lumMod val="90000"/>
                        <a:alpha val="2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2683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부제목 6"/>
          <p:cNvSpPr>
            <a:spLocks noGrp="1"/>
          </p:cNvSpPr>
          <p:nvPr>
            <p:ph type="subTitle" idx="1"/>
          </p:nvPr>
        </p:nvSpPr>
        <p:spPr>
          <a:xfrm>
            <a:off x="683568" y="898426"/>
            <a:ext cx="2952328" cy="521196"/>
          </a:xfrm>
        </p:spPr>
        <p:txBody>
          <a:bodyPr>
            <a:normAutofit/>
          </a:bodyPr>
          <a:lstStyle/>
          <a:p>
            <a:pPr algn="l"/>
            <a:r>
              <a:rPr lang="ko-KR" altLang="en-US" sz="2000" dirty="0" smtClean="0">
                <a:latin typeface="a아메리카노L" pitchFamily="18" charset="-127"/>
                <a:ea typeface="a아메리카노L" pitchFamily="18" charset="-127"/>
              </a:rPr>
              <a:t>상세내용</a:t>
            </a:r>
            <a:endParaRPr lang="ko-KR" altLang="en-US" sz="2000" dirty="0">
              <a:latin typeface="a아메리카노L" pitchFamily="18" charset="-127"/>
              <a:ea typeface="a아메리카노L" pitchFamily="18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0" y="915566"/>
            <a:ext cx="8028384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1856126"/>
              </p:ext>
            </p:extLst>
          </p:nvPr>
        </p:nvGraphicFramePr>
        <p:xfrm>
          <a:off x="467544" y="1419622"/>
          <a:ext cx="8208912" cy="3300624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998511"/>
                <a:gridCol w="1075319"/>
                <a:gridCol w="1997022"/>
                <a:gridCol w="4138060"/>
              </a:tblGrid>
              <a:tr h="1987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smtClean="0">
                          <a:latin typeface="a아메리카노M" pitchFamily="18" charset="-127"/>
                          <a:ea typeface="a아메리카노M" pitchFamily="18" charset="-127"/>
                        </a:rPr>
                        <a:t>등장챕터</a:t>
                      </a:r>
                      <a:endParaRPr lang="ko-KR" altLang="en-US" sz="1400" b="0" dirty="0">
                        <a:latin typeface="a아메리카노M" pitchFamily="18" charset="-127"/>
                        <a:ea typeface="a아메리카노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smtClean="0">
                          <a:latin typeface="a아메리카노M" pitchFamily="18" charset="-127"/>
                          <a:ea typeface="a아메리카노M" pitchFamily="18" charset="-127"/>
                        </a:rPr>
                        <a:t>종류</a:t>
                      </a:r>
                      <a:endParaRPr lang="ko-KR" altLang="en-US" sz="1400" b="0" dirty="0">
                        <a:latin typeface="a아메리카노M" pitchFamily="18" charset="-127"/>
                        <a:ea typeface="a아메리카노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 smtClean="0">
                          <a:latin typeface="a아메리카노M" pitchFamily="18" charset="-127"/>
                          <a:ea typeface="a아메리카노M" pitchFamily="18" charset="-127"/>
                        </a:rPr>
                        <a:t>명칭</a:t>
                      </a:r>
                      <a:endParaRPr lang="en-US" altLang="ko-KR" sz="1400" b="0" dirty="0" smtClean="0">
                        <a:latin typeface="a아메리카노M" pitchFamily="18" charset="-127"/>
                        <a:ea typeface="a아메리카노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 smtClean="0">
                          <a:latin typeface="a아메리카노M" pitchFamily="18" charset="-127"/>
                          <a:ea typeface="a아메리카노M" pitchFamily="18" charset="-127"/>
                        </a:rPr>
                        <a:t>설명</a:t>
                      </a:r>
                      <a:endParaRPr lang="en-US" altLang="ko-KR" sz="1400" b="0" dirty="0" smtClean="0">
                        <a:latin typeface="a아메리카노M" pitchFamily="18" charset="-127"/>
                        <a:ea typeface="a아메리카노M" pitchFamily="18" charset="-127"/>
                      </a:endParaRPr>
                    </a:p>
                  </a:txBody>
                  <a:tcPr/>
                </a:tc>
              </a:tr>
              <a:tr h="1590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 smtClean="0">
                          <a:latin typeface="a아메리카노L" pitchFamily="18" charset="-127"/>
                          <a:ea typeface="a아메리카노L" pitchFamily="18" charset="-127"/>
                        </a:rPr>
                        <a:t>공통</a:t>
                      </a:r>
                      <a:endParaRPr lang="ko-KR" altLang="en-US" sz="1100" b="0" dirty="0">
                        <a:latin typeface="a아메리카노L" pitchFamily="18" charset="-127"/>
                        <a:ea typeface="a아메리카노L" pitchFamily="18" charset="-127"/>
                      </a:endParaRPr>
                    </a:p>
                  </a:txBody>
                  <a:tcPr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>
                          <a:latin typeface="a아메리카노L" pitchFamily="18" charset="-127"/>
                          <a:ea typeface="a아메리카노L" pitchFamily="18" charset="-127"/>
                        </a:rPr>
                        <a:t>Player</a:t>
                      </a:r>
                      <a:endParaRPr lang="ko-KR" altLang="en-US" sz="1100" b="0" dirty="0">
                        <a:latin typeface="a아메리카노L" pitchFamily="18" charset="-127"/>
                        <a:ea typeface="a아메리카노L" pitchFamily="18" charset="-127"/>
                      </a:endParaRPr>
                    </a:p>
                  </a:txBody>
                  <a:tcPr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>
                          <a:latin typeface="a아메리카노L" pitchFamily="18" charset="-127"/>
                          <a:ea typeface="a아메리카노L" pitchFamily="18" charset="-127"/>
                        </a:rPr>
                        <a:t>Warrior</a:t>
                      </a:r>
                      <a:endParaRPr lang="ko-KR" altLang="en-US" sz="1100" b="0" dirty="0">
                        <a:latin typeface="a아메리카노L" pitchFamily="18" charset="-127"/>
                        <a:ea typeface="a아메리카노L" pitchFamily="18" charset="-127"/>
                      </a:endParaRPr>
                    </a:p>
                  </a:txBody>
                  <a:tcPr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 smtClean="0">
                          <a:latin typeface="a아메리카노L" pitchFamily="18" charset="-127"/>
                          <a:ea typeface="a아메리카노L" pitchFamily="18" charset="-127"/>
                        </a:rPr>
                        <a:t>앞으로만 가며 </a:t>
                      </a:r>
                      <a:r>
                        <a:rPr lang="ko-KR" altLang="en-US" sz="1100" b="0" dirty="0" err="1" smtClean="0">
                          <a:latin typeface="a아메리카노L" pitchFamily="18" charset="-127"/>
                          <a:ea typeface="a아메리카노L" pitchFamily="18" charset="-127"/>
                        </a:rPr>
                        <a:t>아이팀과</a:t>
                      </a:r>
                      <a:r>
                        <a:rPr lang="ko-KR" altLang="en-US" sz="1100" b="0" dirty="0" smtClean="0">
                          <a:latin typeface="a아메리카노L" pitchFamily="18" charset="-127"/>
                          <a:ea typeface="a아메리카노L" pitchFamily="18" charset="-127"/>
                        </a:rPr>
                        <a:t> 타일에 영향을 받는다</a:t>
                      </a:r>
                      <a:r>
                        <a:rPr lang="en-US" altLang="ko-KR" sz="1100" b="0" dirty="0" smtClean="0">
                          <a:latin typeface="a아메리카노L" pitchFamily="18" charset="-127"/>
                          <a:ea typeface="a아메리카노L" pitchFamily="18" charset="-127"/>
                        </a:rPr>
                        <a:t>.</a:t>
                      </a:r>
                      <a:endParaRPr lang="ko-KR" altLang="en-US" sz="1100" b="0" dirty="0">
                        <a:latin typeface="a아메리카노L" pitchFamily="18" charset="-127"/>
                        <a:ea typeface="a아메리카노L" pitchFamily="18" charset="-127"/>
                      </a:endParaRPr>
                    </a:p>
                  </a:txBody>
                  <a:tcPr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</a:tr>
              <a:tr h="15901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 smtClean="0">
                          <a:latin typeface="a아메리카노L" pitchFamily="18" charset="-127"/>
                          <a:ea typeface="a아메리카노L" pitchFamily="18" charset="-127"/>
                        </a:rPr>
                        <a:t>공통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>
                          <a:latin typeface="a아메리카노L" pitchFamily="18" charset="-127"/>
                          <a:ea typeface="a아메리카노L" pitchFamily="18" charset="-127"/>
                        </a:rPr>
                        <a:t>Item</a:t>
                      </a:r>
                      <a:endParaRPr lang="ko-KR" altLang="en-US" sz="1100" b="0" dirty="0">
                        <a:latin typeface="a아메리카노L" pitchFamily="18" charset="-127"/>
                        <a:ea typeface="a아메리카노L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 smtClean="0">
                          <a:latin typeface="a아메리카노L" pitchFamily="18" charset="-127"/>
                          <a:ea typeface="a아메리카노L" pitchFamily="18" charset="-127"/>
                        </a:rPr>
                        <a:t>Feather</a:t>
                      </a:r>
                      <a:endParaRPr lang="ko-KR" altLang="en-US" sz="1100" b="0" dirty="0" smtClean="0">
                        <a:latin typeface="a아메리카노L" pitchFamily="18" charset="-127"/>
                        <a:ea typeface="a아메리카노L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 smtClean="0">
                          <a:latin typeface="a아메리카노L" pitchFamily="18" charset="-127"/>
                          <a:ea typeface="a아메리카노L" pitchFamily="18" charset="-127"/>
                        </a:rPr>
                        <a:t>스테이지</a:t>
                      </a:r>
                      <a:r>
                        <a:rPr lang="ko-KR" altLang="en-US" sz="1100" b="0" baseline="0" dirty="0" smtClean="0">
                          <a:latin typeface="a아메리카노L" pitchFamily="18" charset="-127"/>
                          <a:ea typeface="a아메리카노L" pitchFamily="18" charset="-127"/>
                        </a:rPr>
                        <a:t> 당</a:t>
                      </a:r>
                      <a:r>
                        <a:rPr lang="ko-KR" altLang="en-US" sz="1100" b="0" dirty="0" smtClean="0">
                          <a:latin typeface="a아메리카노L" pitchFamily="18" charset="-127"/>
                          <a:ea typeface="a아메리카노L" pitchFamily="18" charset="-127"/>
                        </a:rPr>
                        <a:t> </a:t>
                      </a:r>
                      <a:r>
                        <a:rPr lang="en-US" altLang="ko-KR" sz="1100" b="0" dirty="0" smtClean="0">
                          <a:latin typeface="a아메리카노L" pitchFamily="18" charset="-127"/>
                          <a:ea typeface="a아메리카노L" pitchFamily="18" charset="-127"/>
                        </a:rPr>
                        <a:t>3</a:t>
                      </a:r>
                      <a:r>
                        <a:rPr lang="ko-KR" altLang="en-US" sz="1100" b="0" dirty="0" smtClean="0">
                          <a:latin typeface="a아메리카노L" pitchFamily="18" charset="-127"/>
                          <a:ea typeface="a아메리카노L" pitchFamily="18" charset="-127"/>
                        </a:rPr>
                        <a:t>개</a:t>
                      </a:r>
                      <a:endParaRPr lang="ko-KR" altLang="en-US" sz="1100" b="0" dirty="0">
                        <a:latin typeface="a아메리카노L" pitchFamily="18" charset="-127"/>
                        <a:ea typeface="a아메리카노L" pitchFamily="18" charset="-127"/>
                      </a:endParaRPr>
                    </a:p>
                  </a:txBody>
                  <a:tcPr/>
                </a:tc>
              </a:tr>
              <a:tr h="2752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 smtClean="0">
                          <a:latin typeface="a아메리카노L" pitchFamily="18" charset="-127"/>
                          <a:ea typeface="a아메리카노L" pitchFamily="18" charset="-127"/>
                        </a:rPr>
                        <a:t>공통</a:t>
                      </a:r>
                      <a:endParaRPr lang="ko-KR" altLang="en-US" sz="1100" b="0" dirty="0">
                        <a:latin typeface="a아메리카노L" pitchFamily="18" charset="-127"/>
                        <a:ea typeface="a아메리카노L" pitchFamily="18" charset="-127"/>
                      </a:endParaRPr>
                    </a:p>
                  </a:txBody>
                  <a:tcPr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 smtClean="0">
                          <a:latin typeface="a아메리카노L" pitchFamily="18" charset="-127"/>
                          <a:ea typeface="a아메리카노L" pitchFamily="18" charset="-127"/>
                        </a:rPr>
                        <a:t>Item</a:t>
                      </a:r>
                      <a:endParaRPr lang="ko-KR" altLang="en-US" sz="1100" b="0" dirty="0" smtClean="0">
                        <a:latin typeface="a아메리카노L" pitchFamily="18" charset="-127"/>
                        <a:ea typeface="a아메리카노L" pitchFamily="18" charset="-127"/>
                      </a:endParaRPr>
                    </a:p>
                  </a:txBody>
                  <a:tcPr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 smtClean="0">
                          <a:latin typeface="a아메리카노L" pitchFamily="18" charset="-127"/>
                          <a:ea typeface="a아메리카노L" pitchFamily="18" charset="-127"/>
                        </a:rPr>
                        <a:t>Map</a:t>
                      </a:r>
                      <a:endParaRPr lang="ko-KR" altLang="en-US" sz="1100" b="0" dirty="0" smtClean="0">
                        <a:latin typeface="a아메리카노L" pitchFamily="18" charset="-127"/>
                        <a:ea typeface="a아메리카노L" pitchFamily="18" charset="-127"/>
                      </a:endParaRPr>
                    </a:p>
                  </a:txBody>
                  <a:tcPr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 smtClean="0">
                          <a:latin typeface="a아메리카노L" pitchFamily="18" charset="-127"/>
                          <a:ea typeface="a아메리카노L" pitchFamily="18" charset="-127"/>
                        </a:rPr>
                        <a:t>골인지점</a:t>
                      </a:r>
                      <a:endParaRPr lang="ko-KR" altLang="en-US" sz="1100" b="0" dirty="0">
                        <a:latin typeface="a아메리카노L" pitchFamily="18" charset="-127"/>
                        <a:ea typeface="a아메리카노L" pitchFamily="18" charset="-127"/>
                      </a:endParaRPr>
                    </a:p>
                  </a:txBody>
                  <a:tcPr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</a:tr>
              <a:tr h="2752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>
                          <a:latin typeface="a아메리카노L" pitchFamily="18" charset="-127"/>
                          <a:ea typeface="a아메리카노L" pitchFamily="18" charset="-127"/>
                        </a:rPr>
                        <a:t>2</a:t>
                      </a:r>
                      <a:endParaRPr lang="ko-KR" altLang="en-US" sz="1100" b="0" dirty="0">
                        <a:latin typeface="a아메리카노L" pitchFamily="18" charset="-127"/>
                        <a:ea typeface="a아메리카노L" pitchFamily="18" charset="-127"/>
                      </a:endParaRP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>
                          <a:latin typeface="a아메리카노L" pitchFamily="18" charset="-127"/>
                          <a:ea typeface="a아메리카노L" pitchFamily="18" charset="-127"/>
                        </a:rPr>
                        <a:t>Tile</a:t>
                      </a:r>
                      <a:endParaRPr lang="ko-KR" altLang="en-US" sz="1100" b="0" dirty="0">
                        <a:latin typeface="a아메리카노L" pitchFamily="18" charset="-127"/>
                        <a:ea typeface="a아메리카노L" pitchFamily="18" charset="-127"/>
                      </a:endParaRP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 err="1" smtClean="0">
                          <a:latin typeface="a아메리카노L" pitchFamily="18" charset="-127"/>
                          <a:ea typeface="a아메리카노L" pitchFamily="18" charset="-127"/>
                        </a:rPr>
                        <a:t>Arrow_Basic</a:t>
                      </a:r>
                      <a:endParaRPr lang="ko-KR" altLang="en-US" sz="1100" b="0" dirty="0" smtClean="0">
                        <a:latin typeface="a아메리카노L" pitchFamily="18" charset="-127"/>
                        <a:ea typeface="a아메리카노L" pitchFamily="18" charset="-127"/>
                      </a:endParaRP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 smtClean="0">
                          <a:latin typeface="a아메리카노L" pitchFamily="18" charset="-127"/>
                          <a:ea typeface="a아메리카노L" pitchFamily="18" charset="-127"/>
                        </a:rPr>
                        <a:t>밟으면 해당 방향으로 나아가게 된다</a:t>
                      </a:r>
                      <a:r>
                        <a:rPr lang="en-US" altLang="ko-KR" sz="1100" b="0" dirty="0" smtClean="0">
                          <a:latin typeface="a아메리카노L" pitchFamily="18" charset="-127"/>
                          <a:ea typeface="a아메리카노L" pitchFamily="18" charset="-127"/>
                        </a:rPr>
                        <a:t>.</a:t>
                      </a:r>
                      <a:endParaRPr lang="ko-KR" altLang="en-US" sz="1100" b="0" dirty="0">
                        <a:latin typeface="a아메리카노L" pitchFamily="18" charset="-127"/>
                        <a:ea typeface="a아메리카노L" pitchFamily="18" charset="-127"/>
                      </a:endParaRP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</a:tr>
              <a:tr h="2752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>
                          <a:latin typeface="a아메리카노L" pitchFamily="18" charset="-127"/>
                          <a:ea typeface="a아메리카노L" pitchFamily="18" charset="-127"/>
                        </a:rPr>
                        <a:t>2</a:t>
                      </a:r>
                      <a:endParaRPr lang="ko-KR" altLang="en-US" sz="1100" b="0" dirty="0">
                        <a:latin typeface="a아메리카노L" pitchFamily="18" charset="-127"/>
                        <a:ea typeface="a아메리카노L" pitchFamily="18" charset="-127"/>
                      </a:endParaRPr>
                    </a:p>
                  </a:txBody>
                  <a:tcPr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>
                          <a:latin typeface="a아메리카노L" pitchFamily="18" charset="-127"/>
                          <a:ea typeface="a아메리카노L" pitchFamily="18" charset="-127"/>
                        </a:rPr>
                        <a:t>Tile</a:t>
                      </a:r>
                      <a:endParaRPr lang="ko-KR" altLang="en-US" sz="1100" b="0" dirty="0">
                        <a:latin typeface="a아메리카노L" pitchFamily="18" charset="-127"/>
                        <a:ea typeface="a아메리카노L" pitchFamily="18" charset="-127"/>
                      </a:endParaRPr>
                    </a:p>
                  </a:txBody>
                  <a:tcPr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 err="1" smtClean="0">
                          <a:latin typeface="a아메리카노L" pitchFamily="18" charset="-127"/>
                          <a:ea typeface="a아메리카노L" pitchFamily="18" charset="-127"/>
                        </a:rPr>
                        <a:t>Arrow_Once</a:t>
                      </a:r>
                      <a:endParaRPr lang="ko-KR" altLang="en-US" sz="1100" b="0" dirty="0" smtClean="0">
                        <a:latin typeface="a아메리카노L" pitchFamily="18" charset="-127"/>
                        <a:ea typeface="a아메리카노L" pitchFamily="18" charset="-127"/>
                      </a:endParaRPr>
                    </a:p>
                  </a:txBody>
                  <a:tcPr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 smtClean="0">
                          <a:latin typeface="a아메리카노L" pitchFamily="18" charset="-127"/>
                          <a:ea typeface="a아메리카노L" pitchFamily="18" charset="-127"/>
                        </a:rPr>
                        <a:t>밟으면 해당 방향으로 나아가게 된다</a:t>
                      </a:r>
                      <a:r>
                        <a:rPr lang="en-US" altLang="ko-KR" sz="1100" b="0" dirty="0" smtClean="0">
                          <a:latin typeface="a아메리카노L" pitchFamily="18" charset="-127"/>
                          <a:ea typeface="a아메리카노L" pitchFamily="18" charset="-127"/>
                        </a:rPr>
                        <a:t>. </a:t>
                      </a:r>
                      <a:r>
                        <a:rPr lang="ko-KR" altLang="en-US" sz="1100" b="0" dirty="0" smtClean="0">
                          <a:latin typeface="a아메리카노L" pitchFamily="18" charset="-127"/>
                          <a:ea typeface="a아메리카노L" pitchFamily="18" charset="-127"/>
                        </a:rPr>
                        <a:t>밟은 후 사라진다</a:t>
                      </a:r>
                      <a:r>
                        <a:rPr lang="en-US" altLang="ko-KR" sz="1100" b="0" dirty="0" smtClean="0">
                          <a:latin typeface="a아메리카노L" pitchFamily="18" charset="-127"/>
                          <a:ea typeface="a아메리카노L" pitchFamily="18" charset="-127"/>
                        </a:rPr>
                        <a:t>.</a:t>
                      </a:r>
                      <a:endParaRPr lang="ko-KR" altLang="en-US" sz="1100" b="0" dirty="0">
                        <a:latin typeface="a아메리카노L" pitchFamily="18" charset="-127"/>
                        <a:ea typeface="a아메리카노L" pitchFamily="18" charset="-127"/>
                      </a:endParaRPr>
                    </a:p>
                  </a:txBody>
                  <a:tcPr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</a:tr>
              <a:tr h="2752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 smtClean="0">
                          <a:latin typeface="a아메리카노L" pitchFamily="18" charset="-127"/>
                          <a:ea typeface="a아메리카노L" pitchFamily="18" charset="-127"/>
                        </a:rPr>
                        <a:t>공통</a:t>
                      </a:r>
                      <a:endParaRPr lang="ko-KR" altLang="en-US" sz="1100" b="0" dirty="0">
                        <a:latin typeface="a아메리카노L" pitchFamily="18" charset="-127"/>
                        <a:ea typeface="a아메리카노L" pitchFamily="18" charset="-127"/>
                      </a:endParaRP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>
                          <a:latin typeface="a아메리카노L" pitchFamily="18" charset="-127"/>
                          <a:ea typeface="a아메리카노L" pitchFamily="18" charset="-127"/>
                        </a:rPr>
                        <a:t>Tile</a:t>
                      </a:r>
                      <a:endParaRPr lang="ko-KR" altLang="en-US" sz="1100" b="0" dirty="0">
                        <a:latin typeface="a아메리카노L" pitchFamily="18" charset="-127"/>
                        <a:ea typeface="a아메리카노L" pitchFamily="18" charset="-127"/>
                      </a:endParaRP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 err="1" smtClean="0">
                          <a:latin typeface="a아메리카노L" pitchFamily="18" charset="-127"/>
                          <a:ea typeface="a아메리카노L" pitchFamily="18" charset="-127"/>
                        </a:rPr>
                        <a:t>Trap_Basic</a:t>
                      </a:r>
                      <a:endParaRPr lang="ko-KR" altLang="en-US" sz="1100" b="0" dirty="0" smtClean="0">
                        <a:latin typeface="a아메리카노L" pitchFamily="18" charset="-127"/>
                        <a:ea typeface="a아메리카노L" pitchFamily="18" charset="-127"/>
                      </a:endParaRP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 smtClean="0">
                          <a:latin typeface="a아메리카노L" pitchFamily="18" charset="-127"/>
                          <a:ea typeface="a아메리카노L" pitchFamily="18" charset="-127"/>
                        </a:rPr>
                        <a:t>밟으면 게임 오버가 된다</a:t>
                      </a:r>
                      <a:r>
                        <a:rPr lang="en-US" altLang="ko-KR" sz="1100" b="0" dirty="0" smtClean="0">
                          <a:latin typeface="a아메리카노L" pitchFamily="18" charset="-127"/>
                          <a:ea typeface="a아메리카노L" pitchFamily="18" charset="-127"/>
                        </a:rPr>
                        <a:t>.</a:t>
                      </a:r>
                      <a:endParaRPr lang="ko-KR" altLang="en-US" sz="1100" b="0" dirty="0">
                        <a:latin typeface="a아메리카노L" pitchFamily="18" charset="-127"/>
                        <a:ea typeface="a아메리카노L" pitchFamily="18" charset="-127"/>
                      </a:endParaRP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</a:tr>
              <a:tr h="2752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 smtClean="0">
                          <a:latin typeface="a아메리카노L" pitchFamily="18" charset="-127"/>
                          <a:ea typeface="a아메리카노L" pitchFamily="18" charset="-127"/>
                        </a:rPr>
                        <a:t>공통</a:t>
                      </a:r>
                      <a:endParaRPr lang="ko-KR" altLang="en-US" sz="1100" b="0" dirty="0">
                        <a:latin typeface="a아메리카노L" pitchFamily="18" charset="-127"/>
                        <a:ea typeface="a아메리카노L" pitchFamily="18" charset="-127"/>
                      </a:endParaRPr>
                    </a:p>
                  </a:txBody>
                  <a:tcPr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>
                          <a:latin typeface="a아메리카노L" pitchFamily="18" charset="-127"/>
                          <a:ea typeface="a아메리카노L" pitchFamily="18" charset="-127"/>
                        </a:rPr>
                        <a:t>Tile</a:t>
                      </a:r>
                      <a:endParaRPr lang="ko-KR" altLang="en-US" sz="1100" b="0" dirty="0">
                        <a:latin typeface="a아메리카노L" pitchFamily="18" charset="-127"/>
                        <a:ea typeface="a아메리카노L" pitchFamily="18" charset="-127"/>
                      </a:endParaRPr>
                    </a:p>
                  </a:txBody>
                  <a:tcPr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 err="1" smtClean="0">
                          <a:latin typeface="a아메리카노L" pitchFamily="18" charset="-127"/>
                          <a:ea typeface="a아메리카노L" pitchFamily="18" charset="-127"/>
                        </a:rPr>
                        <a:t>Trap_Hidden</a:t>
                      </a:r>
                      <a:endParaRPr lang="ko-KR" altLang="en-US" sz="1100" b="0" dirty="0" smtClean="0">
                        <a:latin typeface="a아메리카노L" pitchFamily="18" charset="-127"/>
                        <a:ea typeface="a아메리카노L" pitchFamily="18" charset="-127"/>
                      </a:endParaRPr>
                    </a:p>
                  </a:txBody>
                  <a:tcPr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 smtClean="0">
                          <a:latin typeface="a아메리카노L" pitchFamily="18" charset="-127"/>
                          <a:ea typeface="a아메리카노L" pitchFamily="18" charset="-127"/>
                        </a:rPr>
                        <a:t>밟으면 </a:t>
                      </a:r>
                      <a:r>
                        <a:rPr lang="en-US" altLang="ko-KR" sz="1100" b="0" dirty="0" err="1" smtClean="0">
                          <a:latin typeface="a아메리카노L" pitchFamily="18" charset="-127"/>
                          <a:ea typeface="a아메리카노L" pitchFamily="18" charset="-127"/>
                        </a:rPr>
                        <a:t>Trap_Basic</a:t>
                      </a:r>
                      <a:r>
                        <a:rPr lang="ko-KR" altLang="en-US" sz="1100" b="0" dirty="0" smtClean="0">
                          <a:latin typeface="a아메리카노L" pitchFamily="18" charset="-127"/>
                          <a:ea typeface="a아메리카노L" pitchFamily="18" charset="-127"/>
                        </a:rPr>
                        <a:t>이 된다</a:t>
                      </a:r>
                      <a:r>
                        <a:rPr lang="en-US" altLang="ko-KR" sz="1100" b="0" dirty="0" smtClean="0">
                          <a:latin typeface="a아메리카노L" pitchFamily="18" charset="-127"/>
                          <a:ea typeface="a아메리카노L" pitchFamily="18" charset="-127"/>
                        </a:rPr>
                        <a:t>.</a:t>
                      </a:r>
                      <a:endParaRPr lang="ko-KR" altLang="en-US" sz="1100" b="0" dirty="0">
                        <a:latin typeface="a아메리카노L" pitchFamily="18" charset="-127"/>
                        <a:ea typeface="a아메리카노L" pitchFamily="18" charset="-127"/>
                      </a:endParaRPr>
                    </a:p>
                  </a:txBody>
                  <a:tcPr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</a:tr>
              <a:tr h="2752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>
                          <a:latin typeface="a아메리카노L" pitchFamily="18" charset="-127"/>
                          <a:ea typeface="a아메리카노L" pitchFamily="18" charset="-127"/>
                        </a:rPr>
                        <a:t>2</a:t>
                      </a:r>
                      <a:endParaRPr lang="ko-KR" altLang="en-US" sz="1100" b="0" dirty="0">
                        <a:latin typeface="a아메리카노L" pitchFamily="18" charset="-127"/>
                        <a:ea typeface="a아메리카노L" pitchFamily="18" charset="-127"/>
                      </a:endParaRP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>
                          <a:latin typeface="a아메리카노L" pitchFamily="18" charset="-127"/>
                          <a:ea typeface="a아메리카노L" pitchFamily="18" charset="-127"/>
                        </a:rPr>
                        <a:t>Tile</a:t>
                      </a:r>
                      <a:endParaRPr lang="ko-KR" altLang="en-US" sz="1100" b="0" dirty="0">
                        <a:latin typeface="a아메리카노L" pitchFamily="18" charset="-127"/>
                        <a:ea typeface="a아메리카노L" pitchFamily="18" charset="-127"/>
                      </a:endParaRP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 err="1" smtClean="0">
                          <a:latin typeface="a아메리카노L" pitchFamily="18" charset="-127"/>
                          <a:ea typeface="a아메리카노L" pitchFamily="18" charset="-127"/>
                        </a:rPr>
                        <a:t>Warp_Basic</a:t>
                      </a:r>
                      <a:endParaRPr lang="ko-KR" altLang="en-US" sz="1100" b="0" dirty="0" smtClean="0">
                        <a:latin typeface="a아메리카노L" pitchFamily="18" charset="-127"/>
                        <a:ea typeface="a아메리카노L" pitchFamily="18" charset="-127"/>
                      </a:endParaRP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 smtClean="0">
                          <a:latin typeface="a아메리카노L" pitchFamily="18" charset="-127"/>
                          <a:ea typeface="a아메리카노L" pitchFamily="18" charset="-127"/>
                        </a:rPr>
                        <a:t>밟으면 다른 </a:t>
                      </a:r>
                      <a:r>
                        <a:rPr lang="ko-KR" altLang="en-US" sz="1100" b="0" dirty="0" err="1" smtClean="0">
                          <a:latin typeface="a아메리카노L" pitchFamily="18" charset="-127"/>
                          <a:ea typeface="a아메리카노L" pitchFamily="18" charset="-127"/>
                        </a:rPr>
                        <a:t>워프지점으로</a:t>
                      </a:r>
                      <a:r>
                        <a:rPr lang="ko-KR" altLang="en-US" sz="1100" b="0" dirty="0" smtClean="0">
                          <a:latin typeface="a아메리카노L" pitchFamily="18" charset="-127"/>
                          <a:ea typeface="a아메리카노L" pitchFamily="18" charset="-127"/>
                        </a:rPr>
                        <a:t> 이동한다</a:t>
                      </a:r>
                      <a:r>
                        <a:rPr lang="en-US" altLang="ko-KR" sz="1100" b="0" dirty="0" smtClean="0">
                          <a:latin typeface="a아메리카노L" pitchFamily="18" charset="-127"/>
                          <a:ea typeface="a아메리카노L" pitchFamily="18" charset="-127"/>
                        </a:rPr>
                        <a:t>.</a:t>
                      </a:r>
                      <a:endParaRPr lang="ko-KR" altLang="en-US" sz="1100" b="0" dirty="0">
                        <a:latin typeface="a아메리카노L" pitchFamily="18" charset="-127"/>
                        <a:ea typeface="a아메리카노L" pitchFamily="18" charset="-127"/>
                      </a:endParaRP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</a:tr>
              <a:tr h="2752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>
                          <a:latin typeface="a아메리카노L" pitchFamily="18" charset="-127"/>
                          <a:ea typeface="a아메리카노L" pitchFamily="18" charset="-127"/>
                        </a:rPr>
                        <a:t>2</a:t>
                      </a:r>
                      <a:endParaRPr lang="ko-KR" altLang="en-US" sz="1100" b="0" dirty="0">
                        <a:latin typeface="a아메리카노L" pitchFamily="18" charset="-127"/>
                        <a:ea typeface="a아메리카노L" pitchFamily="18" charset="-127"/>
                      </a:endParaRPr>
                    </a:p>
                  </a:txBody>
                  <a:tcPr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>
                          <a:latin typeface="a아메리카노L" pitchFamily="18" charset="-127"/>
                          <a:ea typeface="a아메리카노L" pitchFamily="18" charset="-127"/>
                        </a:rPr>
                        <a:t>Tile</a:t>
                      </a:r>
                      <a:endParaRPr lang="ko-KR" altLang="en-US" sz="1100" b="0" dirty="0">
                        <a:latin typeface="a아메리카노L" pitchFamily="18" charset="-127"/>
                        <a:ea typeface="a아메리카노L" pitchFamily="18" charset="-127"/>
                      </a:endParaRPr>
                    </a:p>
                  </a:txBody>
                  <a:tcPr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 err="1" smtClean="0">
                          <a:latin typeface="a아메리카노L" pitchFamily="18" charset="-127"/>
                          <a:ea typeface="a아메리카노L" pitchFamily="18" charset="-127"/>
                        </a:rPr>
                        <a:t>Warp_Once</a:t>
                      </a:r>
                      <a:endParaRPr lang="ko-KR" altLang="en-US" sz="1100" b="0" dirty="0" smtClean="0">
                        <a:latin typeface="a아메리카노L" pitchFamily="18" charset="-127"/>
                        <a:ea typeface="a아메리카노L" pitchFamily="18" charset="-127"/>
                      </a:endParaRPr>
                    </a:p>
                  </a:txBody>
                  <a:tcPr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 smtClean="0">
                          <a:latin typeface="a아메리카노L" pitchFamily="18" charset="-127"/>
                          <a:ea typeface="a아메리카노L" pitchFamily="18" charset="-127"/>
                        </a:rPr>
                        <a:t>밟으면 다른 </a:t>
                      </a:r>
                      <a:r>
                        <a:rPr lang="ko-KR" altLang="en-US" sz="1100" b="0" dirty="0" err="1" smtClean="0">
                          <a:latin typeface="a아메리카노L" pitchFamily="18" charset="-127"/>
                          <a:ea typeface="a아메리카노L" pitchFamily="18" charset="-127"/>
                        </a:rPr>
                        <a:t>워프지점으로</a:t>
                      </a:r>
                      <a:r>
                        <a:rPr lang="ko-KR" altLang="en-US" sz="1100" b="0" dirty="0" smtClean="0">
                          <a:latin typeface="a아메리카노L" pitchFamily="18" charset="-127"/>
                          <a:ea typeface="a아메리카노L" pitchFamily="18" charset="-127"/>
                        </a:rPr>
                        <a:t> 이동한다</a:t>
                      </a:r>
                      <a:r>
                        <a:rPr lang="en-US" altLang="ko-KR" sz="1100" b="0" dirty="0" smtClean="0">
                          <a:latin typeface="a아메리카노L" pitchFamily="18" charset="-127"/>
                          <a:ea typeface="a아메리카노L" pitchFamily="18" charset="-127"/>
                        </a:rPr>
                        <a:t>.</a:t>
                      </a:r>
                      <a:r>
                        <a:rPr lang="ko-KR" altLang="en-US" sz="1100" b="0" baseline="0" dirty="0" smtClean="0">
                          <a:latin typeface="a아메리카노L" pitchFamily="18" charset="-127"/>
                          <a:ea typeface="a아메리카노L" pitchFamily="18" charset="-127"/>
                        </a:rPr>
                        <a:t> 밟은 후 사라진다</a:t>
                      </a:r>
                      <a:r>
                        <a:rPr lang="en-US" altLang="ko-KR" sz="1100" b="0" baseline="0" dirty="0" smtClean="0">
                          <a:latin typeface="a아메리카노L" pitchFamily="18" charset="-127"/>
                          <a:ea typeface="a아메리카노L" pitchFamily="18" charset="-127"/>
                        </a:rPr>
                        <a:t>.</a:t>
                      </a:r>
                      <a:endParaRPr lang="ko-KR" altLang="en-US" sz="1100" b="0" dirty="0" smtClean="0">
                        <a:latin typeface="a아메리카노L" pitchFamily="18" charset="-127"/>
                        <a:ea typeface="a아메리카노L" pitchFamily="18" charset="-127"/>
                      </a:endParaRPr>
                    </a:p>
                  </a:txBody>
                  <a:tcPr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</a:tr>
              <a:tr h="2752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>
                          <a:latin typeface="a아메리카노L" pitchFamily="18" charset="-127"/>
                          <a:ea typeface="a아메리카노L" pitchFamily="18" charset="-127"/>
                        </a:rPr>
                        <a:t>2</a:t>
                      </a:r>
                      <a:endParaRPr lang="ko-KR" altLang="en-US" sz="1100" b="0" dirty="0">
                        <a:latin typeface="a아메리카노L" pitchFamily="18" charset="-127"/>
                        <a:ea typeface="a아메리카노L" pitchFamily="18" charset="-127"/>
                      </a:endParaRP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>
                          <a:latin typeface="a아메리카노L" pitchFamily="18" charset="-127"/>
                          <a:ea typeface="a아메리카노L" pitchFamily="18" charset="-127"/>
                        </a:rPr>
                        <a:t>Item</a:t>
                      </a:r>
                      <a:endParaRPr lang="ko-KR" altLang="en-US" sz="1100" b="0" dirty="0">
                        <a:latin typeface="a아메리카노L" pitchFamily="18" charset="-127"/>
                        <a:ea typeface="a아메리카노L" pitchFamily="18" charset="-127"/>
                      </a:endParaRP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 smtClean="0">
                          <a:latin typeface="a아메리카노L" pitchFamily="18" charset="-127"/>
                          <a:ea typeface="a아메리카노L" pitchFamily="18" charset="-127"/>
                        </a:rPr>
                        <a:t>Shield</a:t>
                      </a:r>
                      <a:endParaRPr lang="ko-KR" altLang="en-US" sz="1100" b="0" dirty="0" smtClean="0">
                        <a:latin typeface="a아메리카노L" pitchFamily="18" charset="-127"/>
                        <a:ea typeface="a아메리카노L" pitchFamily="18" charset="-127"/>
                      </a:endParaRP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 smtClean="0">
                          <a:latin typeface="a아메리카노L" pitchFamily="18" charset="-127"/>
                          <a:ea typeface="a아메리카노L" pitchFamily="18" charset="-127"/>
                        </a:rPr>
                        <a:t>획득 후 </a:t>
                      </a:r>
                      <a:r>
                        <a:rPr lang="en-US" altLang="ko-KR" sz="1100" b="0" dirty="0" err="1" smtClean="0">
                          <a:latin typeface="a아메리카노L" pitchFamily="18" charset="-127"/>
                          <a:ea typeface="a아메리카노L" pitchFamily="18" charset="-127"/>
                        </a:rPr>
                        <a:t>Trap_Basic</a:t>
                      </a:r>
                      <a:r>
                        <a:rPr lang="ko-KR" altLang="en-US" sz="1100" b="0" dirty="0" smtClean="0">
                          <a:latin typeface="a아메리카노L" pitchFamily="18" charset="-127"/>
                          <a:ea typeface="a아메리카노L" pitchFamily="18" charset="-127"/>
                        </a:rPr>
                        <a:t>을 밟으면 기능이 무시된다</a:t>
                      </a:r>
                      <a:r>
                        <a:rPr lang="en-US" altLang="ko-KR" sz="1100" b="0" dirty="0" smtClean="0">
                          <a:latin typeface="a아메리카노L" pitchFamily="18" charset="-127"/>
                          <a:ea typeface="a아메리카노L" pitchFamily="18" charset="-127"/>
                        </a:rPr>
                        <a:t>.</a:t>
                      </a:r>
                      <a:endParaRPr lang="ko-KR" altLang="en-US" sz="1100" b="0" dirty="0" smtClean="0">
                        <a:latin typeface="a아메리카노L" pitchFamily="18" charset="-127"/>
                        <a:ea typeface="a아메리카노L" pitchFamily="18" charset="-127"/>
                      </a:endParaRP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</a:tr>
              <a:tr h="2752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>
                          <a:latin typeface="a아메리카노L" pitchFamily="18" charset="-127"/>
                          <a:ea typeface="a아메리카노L" pitchFamily="18" charset="-127"/>
                        </a:rPr>
                        <a:t>2</a:t>
                      </a:r>
                      <a:endParaRPr lang="ko-KR" altLang="en-US" sz="1100" b="0" dirty="0">
                        <a:latin typeface="a아메리카노L" pitchFamily="18" charset="-127"/>
                        <a:ea typeface="a아메리카노L" pitchFamily="18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 smtClean="0">
                          <a:latin typeface="a아메리카노L" pitchFamily="18" charset="-127"/>
                          <a:ea typeface="a아메리카노L" pitchFamily="18" charset="-127"/>
                        </a:rPr>
                        <a:t>Item</a:t>
                      </a:r>
                      <a:endParaRPr lang="ko-KR" altLang="en-US" sz="1100" b="0" dirty="0" smtClean="0">
                        <a:latin typeface="a아메리카노L" pitchFamily="18" charset="-127"/>
                        <a:ea typeface="a아메리카노L" pitchFamily="18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 smtClean="0">
                          <a:latin typeface="a아메리카노L" pitchFamily="18" charset="-127"/>
                          <a:ea typeface="a아메리카노L" pitchFamily="18" charset="-127"/>
                        </a:rPr>
                        <a:t>Poison</a:t>
                      </a:r>
                      <a:endParaRPr lang="ko-KR" altLang="en-US" sz="1100" b="0" dirty="0" smtClean="0">
                        <a:latin typeface="a아메리카노L" pitchFamily="18" charset="-127"/>
                        <a:ea typeface="a아메리카노L" pitchFamily="18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 smtClean="0">
                          <a:latin typeface="a아메리카노L" pitchFamily="18" charset="-127"/>
                          <a:ea typeface="a아메리카노L" pitchFamily="18" charset="-127"/>
                        </a:rPr>
                        <a:t>획득 후 </a:t>
                      </a:r>
                      <a:r>
                        <a:rPr lang="en-US" altLang="ko-KR" sz="1100" b="0" dirty="0" smtClean="0">
                          <a:latin typeface="a아메리카노L" pitchFamily="18" charset="-127"/>
                          <a:ea typeface="a아메리카노L" pitchFamily="18" charset="-127"/>
                        </a:rPr>
                        <a:t>Arrow </a:t>
                      </a:r>
                      <a:r>
                        <a:rPr lang="ko-KR" altLang="en-US" sz="1100" b="0" dirty="0" smtClean="0">
                          <a:latin typeface="a아메리카노L" pitchFamily="18" charset="-127"/>
                          <a:ea typeface="a아메리카노L" pitchFamily="18" charset="-127"/>
                        </a:rPr>
                        <a:t>타일종류를 밟으면 반대방향으로 나아가게 된다</a:t>
                      </a:r>
                      <a:r>
                        <a:rPr lang="en-US" altLang="ko-KR" sz="1100" b="0" dirty="0" smtClean="0">
                          <a:latin typeface="a아메리카노L" pitchFamily="18" charset="-127"/>
                          <a:ea typeface="a아메리카노L" pitchFamily="18" charset="-127"/>
                        </a:rPr>
                        <a:t>.</a:t>
                      </a:r>
                      <a:endParaRPr lang="ko-KR" altLang="en-US" sz="1100" b="0" dirty="0">
                        <a:latin typeface="a아메리카노L" pitchFamily="18" charset="-127"/>
                        <a:ea typeface="a아메리카노L" pitchFamily="18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  <a:alpha val="2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8" name="제목 5"/>
          <p:cNvSpPr txBox="1">
            <a:spLocks/>
          </p:cNvSpPr>
          <p:nvPr/>
        </p:nvSpPr>
        <p:spPr>
          <a:xfrm>
            <a:off x="685800" y="339502"/>
            <a:ext cx="4606280" cy="63103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200" dirty="0" smtClean="0">
                <a:latin typeface="a아메리카노B" pitchFamily="18" charset="-127"/>
                <a:ea typeface="a아메리카노B" pitchFamily="18" charset="-127"/>
                <a:cs typeface="Aharoni" pitchFamily="2" charset="-79"/>
              </a:rPr>
              <a:t>Help the Warrior</a:t>
            </a:r>
            <a:endParaRPr lang="ko-KR" altLang="en-US" sz="3200" dirty="0">
              <a:latin typeface="a아메리카노B" pitchFamily="18" charset="-127"/>
              <a:ea typeface="a아메리카노B" pitchFamily="18" charset="-127"/>
              <a:cs typeface="Aharoni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614951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부제목 6"/>
          <p:cNvSpPr>
            <a:spLocks noGrp="1"/>
          </p:cNvSpPr>
          <p:nvPr>
            <p:ph type="subTitle" idx="1"/>
          </p:nvPr>
        </p:nvSpPr>
        <p:spPr>
          <a:xfrm>
            <a:off x="683568" y="898426"/>
            <a:ext cx="2952328" cy="521196"/>
          </a:xfrm>
        </p:spPr>
        <p:txBody>
          <a:bodyPr>
            <a:normAutofit/>
          </a:bodyPr>
          <a:lstStyle/>
          <a:p>
            <a:pPr algn="l"/>
            <a:r>
              <a:rPr lang="ko-KR" altLang="en-US" sz="2000" dirty="0" smtClean="0">
                <a:latin typeface="a아메리카노L" pitchFamily="18" charset="-127"/>
                <a:ea typeface="a아메리카노L" pitchFamily="18" charset="-127"/>
              </a:rPr>
              <a:t>개발일</a:t>
            </a:r>
            <a:r>
              <a:rPr lang="ko-KR" altLang="en-US" sz="2000" dirty="0">
                <a:latin typeface="a아메리카노L" pitchFamily="18" charset="-127"/>
                <a:ea typeface="a아메리카노L" pitchFamily="18" charset="-127"/>
              </a:rPr>
              <a:t>정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0" y="915566"/>
            <a:ext cx="8028384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248463"/>
              </p:ext>
            </p:extLst>
          </p:nvPr>
        </p:nvGraphicFramePr>
        <p:xfrm>
          <a:off x="1115616" y="1563638"/>
          <a:ext cx="6696746" cy="2721932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631258"/>
                <a:gridCol w="600990"/>
                <a:gridCol w="600990"/>
                <a:gridCol w="600990"/>
                <a:gridCol w="600990"/>
                <a:gridCol w="600990"/>
                <a:gridCol w="686846"/>
                <a:gridCol w="686846"/>
                <a:gridCol w="686846"/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a아메리카노M" pitchFamily="18" charset="-127"/>
                        <a:ea typeface="a아메리카노M" pitchFamily="18" charset="-127"/>
                      </a:endParaRP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smtClean="0">
                          <a:latin typeface="a아메리카노M" pitchFamily="18" charset="-127"/>
                          <a:ea typeface="a아메리카노M" pitchFamily="18" charset="-127"/>
                        </a:rPr>
                        <a:t>4</a:t>
                      </a:r>
                      <a:r>
                        <a:rPr lang="ko-KR" altLang="en-US" sz="1400" b="0" dirty="0" smtClean="0">
                          <a:latin typeface="a아메리카노M" pitchFamily="18" charset="-127"/>
                          <a:ea typeface="a아메리카노M" pitchFamily="18" charset="-127"/>
                        </a:rPr>
                        <a:t>월</a:t>
                      </a:r>
                      <a:endParaRPr lang="ko-KR" altLang="en-US" sz="1400" b="0" dirty="0">
                        <a:latin typeface="a아메리카노M" pitchFamily="18" charset="-127"/>
                        <a:ea typeface="a아메리카노M" pitchFamily="18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0" dirty="0" smtClean="0">
                        <a:latin typeface="a아메리카노M" pitchFamily="18" charset="-127"/>
                        <a:ea typeface="a아메리카노M" pitchFamily="18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0" dirty="0" smtClean="0">
                        <a:latin typeface="a아메리카노M" pitchFamily="18" charset="-127"/>
                        <a:ea typeface="a아메리카노M" pitchFamily="18" charset="-127"/>
                      </a:endParaRPr>
                    </a:p>
                  </a:txBody>
                  <a:tcPr anchor="ctr"/>
                </a:tc>
                <a:tc gridSpan="4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 smtClean="0">
                          <a:latin typeface="a아메리카노M" pitchFamily="18" charset="-127"/>
                          <a:ea typeface="a아메리카노M" pitchFamily="18" charset="-127"/>
                        </a:rPr>
                        <a:t>5</a:t>
                      </a:r>
                      <a:r>
                        <a:rPr lang="ko-KR" altLang="en-US" sz="1400" b="0" dirty="0" smtClean="0">
                          <a:latin typeface="a아메리카노M" pitchFamily="18" charset="-127"/>
                          <a:ea typeface="a아메리카노M" pitchFamily="18" charset="-127"/>
                        </a:rPr>
                        <a:t>월</a:t>
                      </a:r>
                      <a:endParaRPr lang="en-US" altLang="ko-KR" sz="1400" b="0" dirty="0" smtClean="0">
                        <a:latin typeface="a아메리카노M" pitchFamily="18" charset="-127"/>
                        <a:ea typeface="a아메리카노M" pitchFamily="18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0" dirty="0" smtClean="0">
                        <a:latin typeface="a아메리카노M" pitchFamily="18" charset="-127"/>
                        <a:ea typeface="a아메리카노M" pitchFamily="18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0" dirty="0" smtClean="0">
                        <a:latin typeface="a아메리카노M" pitchFamily="18" charset="-127"/>
                        <a:ea typeface="a아메리카노M" pitchFamily="18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0" dirty="0" smtClean="0">
                        <a:latin typeface="a아메리카노M" pitchFamily="18" charset="-127"/>
                        <a:ea typeface="a아메리카노M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 smtClean="0">
                          <a:latin typeface="a아메리카노M" pitchFamily="18" charset="-127"/>
                          <a:ea typeface="a아메리카노M" pitchFamily="18" charset="-127"/>
                        </a:rPr>
                        <a:t>6</a:t>
                      </a:r>
                      <a:r>
                        <a:rPr lang="ko-KR" altLang="en-US" sz="1400" b="0" dirty="0" smtClean="0">
                          <a:latin typeface="a아메리카노M" pitchFamily="18" charset="-127"/>
                          <a:ea typeface="a아메리카노M" pitchFamily="18" charset="-127"/>
                        </a:rPr>
                        <a:t>월</a:t>
                      </a:r>
                      <a:endParaRPr lang="en-US" altLang="ko-KR" sz="1400" b="0" dirty="0" smtClean="0">
                        <a:latin typeface="a아메리카노M" pitchFamily="18" charset="-127"/>
                        <a:ea typeface="a아메리카노M" pitchFamily="18" charset="-127"/>
                      </a:endParaRPr>
                    </a:p>
                  </a:txBody>
                  <a:tcPr anchor="ctr"/>
                </a:tc>
              </a:tr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smtClean="0">
                          <a:latin typeface="a아메리카노M" pitchFamily="18" charset="-127"/>
                          <a:ea typeface="a아메리카노M" pitchFamily="18" charset="-127"/>
                        </a:rPr>
                        <a:t>기능</a:t>
                      </a:r>
                      <a:endParaRPr lang="ko-KR" altLang="en-US" sz="1400" b="0" dirty="0">
                        <a:latin typeface="a아메리카노M" pitchFamily="18" charset="-127"/>
                        <a:ea typeface="a아메리카노M" pitchFamily="18" charset="-127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smtClean="0">
                          <a:latin typeface="a아메리카노M" pitchFamily="18" charset="-127"/>
                          <a:ea typeface="a아메리카노M" pitchFamily="18" charset="-127"/>
                        </a:rPr>
                        <a:t>3</a:t>
                      </a:r>
                      <a:r>
                        <a:rPr lang="ko-KR" altLang="en-US" sz="1200" b="0" dirty="0" smtClean="0">
                          <a:latin typeface="a아메리카노M" pitchFamily="18" charset="-127"/>
                          <a:ea typeface="a아메리카노M" pitchFamily="18" charset="-127"/>
                        </a:rPr>
                        <a:t>주</a:t>
                      </a:r>
                      <a:endParaRPr lang="ko-KR" altLang="en-US" sz="1200" b="0" dirty="0">
                        <a:latin typeface="a아메리카노M" pitchFamily="18" charset="-127"/>
                        <a:ea typeface="a아메리카노M" pitchFamily="18" charset="-127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 smtClean="0">
                          <a:latin typeface="a아메리카노M" pitchFamily="18" charset="-127"/>
                          <a:ea typeface="a아메리카노M" pitchFamily="18" charset="-127"/>
                        </a:rPr>
                        <a:t>4</a:t>
                      </a:r>
                      <a:r>
                        <a:rPr lang="ko-KR" altLang="en-US" sz="1200" b="0" dirty="0" smtClean="0">
                          <a:latin typeface="a아메리카노M" pitchFamily="18" charset="-127"/>
                          <a:ea typeface="a아메리카노M" pitchFamily="18" charset="-127"/>
                        </a:rPr>
                        <a:t>주</a:t>
                      </a:r>
                      <a:endParaRPr lang="en-US" altLang="ko-KR" sz="1200" b="0" dirty="0" smtClean="0">
                        <a:latin typeface="a아메리카노M" pitchFamily="18" charset="-127"/>
                        <a:ea typeface="a아메리카노M" pitchFamily="18" charset="-127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 smtClean="0">
                          <a:latin typeface="a아메리카노M" pitchFamily="18" charset="-127"/>
                          <a:ea typeface="a아메리카노M" pitchFamily="18" charset="-127"/>
                        </a:rPr>
                        <a:t>5</a:t>
                      </a:r>
                      <a:r>
                        <a:rPr lang="ko-KR" altLang="en-US" sz="1200" b="0" dirty="0" smtClean="0">
                          <a:latin typeface="a아메리카노M" pitchFamily="18" charset="-127"/>
                          <a:ea typeface="a아메리카노M" pitchFamily="18" charset="-127"/>
                        </a:rPr>
                        <a:t>주</a:t>
                      </a:r>
                      <a:endParaRPr lang="en-US" altLang="ko-KR" sz="1200" b="0" dirty="0" smtClean="0">
                        <a:latin typeface="a아메리카노M" pitchFamily="18" charset="-127"/>
                        <a:ea typeface="a아메리카노M" pitchFamily="18" charset="-127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 smtClean="0">
                          <a:latin typeface="a아메리카노M" pitchFamily="18" charset="-127"/>
                          <a:ea typeface="a아메리카노M" pitchFamily="18" charset="-127"/>
                        </a:rPr>
                        <a:t>1</a:t>
                      </a:r>
                      <a:r>
                        <a:rPr lang="ko-KR" altLang="en-US" sz="1200" b="0" dirty="0" smtClean="0">
                          <a:latin typeface="a아메리카노M" pitchFamily="18" charset="-127"/>
                          <a:ea typeface="a아메리카노M" pitchFamily="18" charset="-127"/>
                        </a:rPr>
                        <a:t>주</a:t>
                      </a:r>
                      <a:endParaRPr lang="en-US" altLang="ko-KR" sz="1200" b="0" dirty="0" smtClean="0">
                        <a:latin typeface="a아메리카노M" pitchFamily="18" charset="-127"/>
                        <a:ea typeface="a아메리카노M" pitchFamily="18" charset="-127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 smtClean="0">
                          <a:latin typeface="a아메리카노M" pitchFamily="18" charset="-127"/>
                          <a:ea typeface="a아메리카노M" pitchFamily="18" charset="-127"/>
                        </a:rPr>
                        <a:t>2</a:t>
                      </a:r>
                      <a:r>
                        <a:rPr lang="ko-KR" altLang="en-US" sz="1200" b="0" dirty="0" smtClean="0">
                          <a:latin typeface="a아메리카노M" pitchFamily="18" charset="-127"/>
                          <a:ea typeface="a아메리카노M" pitchFamily="18" charset="-127"/>
                        </a:rPr>
                        <a:t>주</a:t>
                      </a:r>
                      <a:endParaRPr lang="en-US" altLang="ko-KR" sz="1200" b="0" dirty="0" smtClean="0">
                        <a:latin typeface="a아메리카노M" pitchFamily="18" charset="-127"/>
                        <a:ea typeface="a아메리카노M" pitchFamily="18" charset="-127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 smtClean="0">
                          <a:latin typeface="a아메리카노M" pitchFamily="18" charset="-127"/>
                          <a:ea typeface="a아메리카노M" pitchFamily="18" charset="-127"/>
                        </a:rPr>
                        <a:t>3</a:t>
                      </a:r>
                      <a:r>
                        <a:rPr lang="ko-KR" altLang="en-US" sz="1200" b="0" dirty="0" smtClean="0">
                          <a:latin typeface="a아메리카노M" pitchFamily="18" charset="-127"/>
                          <a:ea typeface="a아메리카노M" pitchFamily="18" charset="-127"/>
                        </a:rPr>
                        <a:t>주</a:t>
                      </a:r>
                      <a:endParaRPr lang="en-US" altLang="ko-KR" sz="1200" b="0" dirty="0" smtClean="0">
                        <a:latin typeface="a아메리카노M" pitchFamily="18" charset="-127"/>
                        <a:ea typeface="a아메리카노M" pitchFamily="18" charset="-127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 smtClean="0">
                          <a:latin typeface="a아메리카노M" pitchFamily="18" charset="-127"/>
                          <a:ea typeface="a아메리카노M" pitchFamily="18" charset="-127"/>
                        </a:rPr>
                        <a:t>4</a:t>
                      </a:r>
                      <a:r>
                        <a:rPr lang="ko-KR" altLang="en-US" sz="1200" b="0" dirty="0" smtClean="0">
                          <a:latin typeface="a아메리카노M" pitchFamily="18" charset="-127"/>
                          <a:ea typeface="a아메리카노M" pitchFamily="18" charset="-127"/>
                        </a:rPr>
                        <a:t>주</a:t>
                      </a:r>
                      <a:endParaRPr lang="en-US" altLang="ko-KR" sz="1200" b="0" dirty="0" smtClean="0">
                        <a:latin typeface="a아메리카노M" pitchFamily="18" charset="-127"/>
                        <a:ea typeface="a아메리카노M" pitchFamily="18" charset="-127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 smtClean="0">
                          <a:latin typeface="a아메리카노M" pitchFamily="18" charset="-127"/>
                          <a:ea typeface="a아메리카노M" pitchFamily="18" charset="-127"/>
                        </a:rPr>
                        <a:t>1</a:t>
                      </a:r>
                      <a:r>
                        <a:rPr lang="ko-KR" altLang="en-US" sz="1200" b="0" dirty="0" smtClean="0">
                          <a:latin typeface="a아메리카노M" pitchFamily="18" charset="-127"/>
                          <a:ea typeface="a아메리카노M" pitchFamily="18" charset="-127"/>
                        </a:rPr>
                        <a:t>주</a:t>
                      </a:r>
                      <a:endParaRPr lang="en-US" altLang="ko-KR" sz="1200" b="0" dirty="0" smtClean="0">
                        <a:latin typeface="a아메리카노M" pitchFamily="18" charset="-127"/>
                        <a:ea typeface="a아메리카노M" pitchFamily="18" charset="-127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20000"/>
                      </a:schemeClr>
                    </a:solidFill>
                  </a:tcPr>
                </a:tc>
              </a:tr>
              <a:tr h="3379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 smtClean="0">
                          <a:latin typeface="a아메리카노L" pitchFamily="18" charset="-127"/>
                          <a:ea typeface="a아메리카노L" pitchFamily="18" charset="-127"/>
                        </a:rPr>
                        <a:t>프레임워크</a:t>
                      </a:r>
                      <a:endParaRPr lang="ko-KR" altLang="en-US" sz="1100" b="0" dirty="0">
                        <a:latin typeface="a아메리카노L" pitchFamily="18" charset="-127"/>
                        <a:ea typeface="a아메리카노L" pitchFamily="18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a아메리카노L" pitchFamily="18" charset="-127"/>
                        <a:ea typeface="a아메리카노L" pitchFamily="18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a아메리카노L" pitchFamily="18" charset="-127"/>
                        <a:ea typeface="a아메리카노L" pitchFamily="18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a아메리카노L" pitchFamily="18" charset="-127"/>
                        <a:ea typeface="a아메리카노L" pitchFamily="18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a아메리카노L" pitchFamily="18" charset="-127"/>
                        <a:ea typeface="a아메리카노L" pitchFamily="18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a아메리카노L" pitchFamily="18" charset="-127"/>
                        <a:ea typeface="a아메리카노L" pitchFamily="18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a아메리카노L" pitchFamily="18" charset="-127"/>
                        <a:ea typeface="a아메리카노L" pitchFamily="18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a아메리카노L" pitchFamily="18" charset="-127"/>
                        <a:ea typeface="a아메리카노L" pitchFamily="18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a아메리카노L" pitchFamily="18" charset="-127"/>
                        <a:ea typeface="a아메리카노L" pitchFamily="18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</a:tr>
              <a:tr h="33795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 smtClean="0">
                          <a:latin typeface="a아메리카노L" pitchFamily="18" charset="-127"/>
                          <a:ea typeface="a아메리카노L" pitchFamily="18" charset="-127"/>
                        </a:rPr>
                        <a:t>아이템</a:t>
                      </a:r>
                    </a:p>
                  </a:txBody>
                  <a:tcPr anchor="ctr"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a아메리카노L" pitchFamily="18" charset="-127"/>
                        <a:ea typeface="a아메리카노L" pitchFamily="18" charset="-127"/>
                      </a:endParaRPr>
                    </a:p>
                  </a:txBody>
                  <a:tcPr anchor="ctr"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b="0" dirty="0" smtClean="0">
                        <a:latin typeface="a아메리카노L" pitchFamily="18" charset="-127"/>
                        <a:ea typeface="a아메리카노L" pitchFamily="18" charset="-127"/>
                      </a:endParaRPr>
                    </a:p>
                  </a:txBody>
                  <a:tcPr anchor="ctr"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a아메리카노L" pitchFamily="18" charset="-127"/>
                        <a:ea typeface="a아메리카노L" pitchFamily="18" charset="-127"/>
                      </a:endParaRPr>
                    </a:p>
                  </a:txBody>
                  <a:tcPr anchor="ctr"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a아메리카노L" pitchFamily="18" charset="-127"/>
                        <a:ea typeface="a아메리카노L" pitchFamily="18" charset="-127"/>
                      </a:endParaRP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a아메리카노L" pitchFamily="18" charset="-127"/>
                        <a:ea typeface="a아메리카노L" pitchFamily="18" charset="-127"/>
                      </a:endParaRP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a아메리카노L" pitchFamily="18" charset="-127"/>
                        <a:ea typeface="a아메리카노L" pitchFamily="18" charset="-127"/>
                      </a:endParaRP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a아메리카노L" pitchFamily="18" charset="-127"/>
                        <a:ea typeface="a아메리카노L" pitchFamily="18" charset="-127"/>
                      </a:endParaRPr>
                    </a:p>
                  </a:txBody>
                  <a:tcPr anchor="ctr"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a아메리카노L" pitchFamily="18" charset="-127"/>
                        <a:ea typeface="a아메리카노L" pitchFamily="18" charset="-127"/>
                      </a:endParaRPr>
                    </a:p>
                  </a:txBody>
                  <a:tcPr anchor="ctr">
                    <a:solidFill>
                      <a:schemeClr val="bg1">
                        <a:alpha val="20000"/>
                      </a:schemeClr>
                    </a:solidFill>
                  </a:tcPr>
                </a:tc>
              </a:tr>
              <a:tr h="3591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 smtClean="0">
                          <a:latin typeface="a아메리카노L" pitchFamily="18" charset="-127"/>
                          <a:ea typeface="a아메리카노L" pitchFamily="18" charset="-127"/>
                        </a:rPr>
                        <a:t>타일</a:t>
                      </a:r>
                      <a:endParaRPr lang="ko-KR" altLang="en-US" sz="1100" b="0" dirty="0">
                        <a:latin typeface="a아메리카노L" pitchFamily="18" charset="-127"/>
                        <a:ea typeface="a아메리카노L" pitchFamily="18" charset="-127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b="0" dirty="0" smtClean="0">
                        <a:latin typeface="a아메리카노L" pitchFamily="18" charset="-127"/>
                        <a:ea typeface="a아메리카노L" pitchFamily="18" charset="-127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b="0" dirty="0" smtClean="0">
                        <a:latin typeface="a아메리카노L" pitchFamily="18" charset="-127"/>
                        <a:ea typeface="a아메리카노L" pitchFamily="18" charset="-127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a아메리카노L" pitchFamily="18" charset="-127"/>
                        <a:ea typeface="a아메리카노L" pitchFamily="18" charset="-127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a아메리카노L" pitchFamily="18" charset="-127"/>
                        <a:ea typeface="a아메리카노L" pitchFamily="18" charset="-127"/>
                      </a:endParaRP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a아메리카노L" pitchFamily="18" charset="-127"/>
                        <a:ea typeface="a아메리카노L" pitchFamily="18" charset="-127"/>
                      </a:endParaRP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a아메리카노L" pitchFamily="18" charset="-127"/>
                        <a:ea typeface="a아메리카노L" pitchFamily="18" charset="-127"/>
                      </a:endParaRP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a아메리카노L" pitchFamily="18" charset="-127"/>
                        <a:ea typeface="a아메리카노L" pitchFamily="18" charset="-127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a아메리카노L" pitchFamily="18" charset="-127"/>
                        <a:ea typeface="a아메리카노L" pitchFamily="18" charset="-127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</a:tr>
              <a:tr h="3591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 smtClean="0">
                          <a:latin typeface="a아메리카노L" pitchFamily="18" charset="-127"/>
                          <a:ea typeface="a아메리카노L" pitchFamily="18" charset="-127"/>
                        </a:rPr>
                        <a:t>플레이어</a:t>
                      </a:r>
                      <a:endParaRPr lang="ko-KR" altLang="en-US" sz="1100" b="0" dirty="0">
                        <a:latin typeface="a아메리카노L" pitchFamily="18" charset="-127"/>
                        <a:ea typeface="a아메리카노L" pitchFamily="18" charset="-127"/>
                      </a:endParaRPr>
                    </a:p>
                  </a:txBody>
                  <a:tcPr anchor="ctr"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a아메리카노L" pitchFamily="18" charset="-127"/>
                        <a:ea typeface="a아메리카노L" pitchFamily="18" charset="-127"/>
                      </a:endParaRPr>
                    </a:p>
                  </a:txBody>
                  <a:tcPr anchor="ctr"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b="0" dirty="0" smtClean="0">
                        <a:latin typeface="a아메리카노L" pitchFamily="18" charset="-127"/>
                        <a:ea typeface="a아메리카노L" pitchFamily="18" charset="-127"/>
                      </a:endParaRPr>
                    </a:p>
                  </a:txBody>
                  <a:tcPr anchor="ctr"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a아메리카노L" pitchFamily="18" charset="-127"/>
                        <a:ea typeface="a아메리카노L" pitchFamily="18" charset="-127"/>
                      </a:endParaRPr>
                    </a:p>
                  </a:txBody>
                  <a:tcPr anchor="ctr"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a아메리카노L" pitchFamily="18" charset="-127"/>
                        <a:ea typeface="a아메리카노L" pitchFamily="18" charset="-127"/>
                      </a:endParaRPr>
                    </a:p>
                  </a:txBody>
                  <a:tcPr anchor="ctr"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a아메리카노L" pitchFamily="18" charset="-127"/>
                        <a:ea typeface="a아메리카노L" pitchFamily="18" charset="-127"/>
                      </a:endParaRP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a아메리카노L" pitchFamily="18" charset="-127"/>
                        <a:ea typeface="a아메리카노L" pitchFamily="18" charset="-127"/>
                      </a:endParaRP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a아메리카노L" pitchFamily="18" charset="-127"/>
                        <a:ea typeface="a아메리카노L" pitchFamily="18" charset="-127"/>
                      </a:endParaRPr>
                    </a:p>
                  </a:txBody>
                  <a:tcPr anchor="ctr"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a아메리카노L" pitchFamily="18" charset="-127"/>
                        <a:ea typeface="a아메리카노L" pitchFamily="18" charset="-127"/>
                      </a:endParaRPr>
                    </a:p>
                  </a:txBody>
                  <a:tcPr anchor="ctr">
                    <a:solidFill>
                      <a:schemeClr val="bg1">
                        <a:alpha val="20000"/>
                      </a:schemeClr>
                    </a:solidFill>
                  </a:tcPr>
                </a:tc>
              </a:tr>
              <a:tr h="3591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 smtClean="0">
                          <a:latin typeface="a아메리카노L" pitchFamily="18" charset="-127"/>
                          <a:ea typeface="a아메리카노L" pitchFamily="18" charset="-127"/>
                        </a:rPr>
                        <a:t>맵 </a:t>
                      </a:r>
                      <a:r>
                        <a:rPr lang="ko-KR" altLang="en-US" sz="1100" b="0" dirty="0" err="1" smtClean="0">
                          <a:latin typeface="a아메리카노L" pitchFamily="18" charset="-127"/>
                          <a:ea typeface="a아메리카노L" pitchFamily="18" charset="-127"/>
                        </a:rPr>
                        <a:t>파싱</a:t>
                      </a:r>
                      <a:endParaRPr lang="ko-KR" altLang="en-US" sz="1100" b="0" dirty="0">
                        <a:latin typeface="a아메리카노L" pitchFamily="18" charset="-127"/>
                        <a:ea typeface="a아메리카노L" pitchFamily="18" charset="-127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a아메리카노L" pitchFamily="18" charset="-127"/>
                        <a:ea typeface="a아메리카노L" pitchFamily="18" charset="-127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b="0" dirty="0" smtClean="0">
                        <a:latin typeface="a아메리카노L" pitchFamily="18" charset="-127"/>
                        <a:ea typeface="a아메리카노L" pitchFamily="18" charset="-127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a아메리카노L" pitchFamily="18" charset="-127"/>
                        <a:ea typeface="a아메리카노L" pitchFamily="18" charset="-127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a아메리카노L" pitchFamily="18" charset="-127"/>
                        <a:ea typeface="a아메리카노L" pitchFamily="18" charset="-127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a아메리카노L" pitchFamily="18" charset="-127"/>
                        <a:ea typeface="a아메리카노L" pitchFamily="18" charset="-127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a아메리카노L" pitchFamily="18" charset="-127"/>
                        <a:ea typeface="a아메리카노L" pitchFamily="18" charset="-127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a아메리카노L" pitchFamily="18" charset="-127"/>
                        <a:ea typeface="a아메리카노L" pitchFamily="18" charset="-127"/>
                      </a:endParaRP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a아메리카노L" pitchFamily="18" charset="-127"/>
                        <a:ea typeface="a아메리카노L" pitchFamily="18" charset="-127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</a:tr>
              <a:tr h="3591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 smtClean="0">
                          <a:latin typeface="a아메리카노L" pitchFamily="18" charset="-127"/>
                          <a:ea typeface="a아메리카노L" pitchFamily="18" charset="-127"/>
                        </a:rPr>
                        <a:t>테스트</a:t>
                      </a:r>
                      <a:endParaRPr lang="ko-KR" altLang="en-US" sz="1100" b="0" dirty="0">
                        <a:latin typeface="a아메리카노L" pitchFamily="18" charset="-127"/>
                        <a:ea typeface="a아메리카노L" pitchFamily="18" charset="-127"/>
                      </a:endParaRPr>
                    </a:p>
                  </a:txBody>
                  <a:tcPr anchor="ctr"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a아메리카노L" pitchFamily="18" charset="-127"/>
                        <a:ea typeface="a아메리카노L" pitchFamily="18" charset="-127"/>
                      </a:endParaRPr>
                    </a:p>
                  </a:txBody>
                  <a:tcPr anchor="ctr"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b="0" dirty="0" smtClean="0">
                        <a:latin typeface="a아메리카노L" pitchFamily="18" charset="-127"/>
                        <a:ea typeface="a아메리카노L" pitchFamily="18" charset="-127"/>
                      </a:endParaRPr>
                    </a:p>
                  </a:txBody>
                  <a:tcPr anchor="ctr"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a아메리카노L" pitchFamily="18" charset="-127"/>
                        <a:ea typeface="a아메리카노L" pitchFamily="18" charset="-127"/>
                      </a:endParaRPr>
                    </a:p>
                  </a:txBody>
                  <a:tcPr anchor="ctr"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a아메리카노L" pitchFamily="18" charset="-127"/>
                        <a:ea typeface="a아메리카노L" pitchFamily="18" charset="-127"/>
                      </a:endParaRPr>
                    </a:p>
                  </a:txBody>
                  <a:tcPr anchor="ctr"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a아메리카노L" pitchFamily="18" charset="-127"/>
                        <a:ea typeface="a아메리카노L" pitchFamily="18" charset="-127"/>
                      </a:endParaRPr>
                    </a:p>
                  </a:txBody>
                  <a:tcPr anchor="ctr"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a아메리카노L" pitchFamily="18" charset="-127"/>
                        <a:ea typeface="a아메리카노L" pitchFamily="18" charset="-127"/>
                      </a:endParaRPr>
                    </a:p>
                  </a:txBody>
                  <a:tcPr anchor="ctr"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a아메리카노L" pitchFamily="18" charset="-127"/>
                        <a:ea typeface="a아메리카노L" pitchFamily="18" charset="-127"/>
                      </a:endParaRPr>
                    </a:p>
                  </a:txBody>
                  <a:tcPr anchor="ctr"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a아메리카노L" pitchFamily="18" charset="-127"/>
                        <a:ea typeface="a아메리카노L" pitchFamily="18" charset="-127"/>
                      </a:endParaRP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  <a:alpha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0" name="제목 5"/>
          <p:cNvSpPr txBox="1">
            <a:spLocks/>
          </p:cNvSpPr>
          <p:nvPr/>
        </p:nvSpPr>
        <p:spPr>
          <a:xfrm>
            <a:off x="685800" y="339502"/>
            <a:ext cx="4606280" cy="63103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200" dirty="0" smtClean="0">
                <a:latin typeface="a아메리카노B" pitchFamily="18" charset="-127"/>
                <a:ea typeface="a아메리카노B" pitchFamily="18" charset="-127"/>
                <a:cs typeface="Aharoni" pitchFamily="2" charset="-79"/>
              </a:rPr>
              <a:t>Help the Warrior</a:t>
            </a:r>
            <a:endParaRPr lang="ko-KR" altLang="en-US" sz="3200" dirty="0">
              <a:latin typeface="a아메리카노B" pitchFamily="18" charset="-127"/>
              <a:ea typeface="a아메리카노B" pitchFamily="18" charset="-127"/>
              <a:cs typeface="Aharoni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526152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부제목 6"/>
          <p:cNvSpPr>
            <a:spLocks noGrp="1"/>
          </p:cNvSpPr>
          <p:nvPr>
            <p:ph type="subTitle" idx="1"/>
          </p:nvPr>
        </p:nvSpPr>
        <p:spPr>
          <a:xfrm>
            <a:off x="683568" y="3418706"/>
            <a:ext cx="2952328" cy="521196"/>
          </a:xfrm>
        </p:spPr>
        <p:txBody>
          <a:bodyPr>
            <a:normAutofit/>
          </a:bodyPr>
          <a:lstStyle/>
          <a:p>
            <a:pPr algn="l"/>
            <a:r>
              <a:rPr lang="ko-KR" altLang="en-US" sz="2000" dirty="0" smtClean="0">
                <a:latin typeface="a아메리카노L" pitchFamily="18" charset="-127"/>
                <a:ea typeface="a아메리카노L" pitchFamily="18" charset="-127"/>
              </a:rPr>
              <a:t>감사합니다</a:t>
            </a:r>
            <a:r>
              <a:rPr lang="en-US" altLang="ko-KR" sz="2000" dirty="0" smtClean="0">
                <a:latin typeface="a아메리카노L" pitchFamily="18" charset="-127"/>
                <a:ea typeface="a아메리카노L" pitchFamily="18" charset="-127"/>
              </a:rPr>
              <a:t>.</a:t>
            </a:r>
            <a:endParaRPr lang="ko-KR" altLang="en-US" sz="2000" dirty="0">
              <a:latin typeface="a아메리카노L" pitchFamily="18" charset="-127"/>
              <a:ea typeface="a아메리카노L" pitchFamily="18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0" y="3435846"/>
            <a:ext cx="8028384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제목 5"/>
          <p:cNvSpPr txBox="1">
            <a:spLocks/>
          </p:cNvSpPr>
          <p:nvPr/>
        </p:nvSpPr>
        <p:spPr>
          <a:xfrm>
            <a:off x="685800" y="2859782"/>
            <a:ext cx="4534272" cy="63103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600" smtClean="0">
                <a:latin typeface="a아메리카노B" pitchFamily="18" charset="-127"/>
                <a:ea typeface="a아메리카노B" pitchFamily="18" charset="-127"/>
                <a:cs typeface="Aharoni" pitchFamily="2" charset="-79"/>
              </a:rPr>
              <a:t>Help the Warrior</a:t>
            </a:r>
            <a:endParaRPr lang="ko-KR" altLang="en-US" sz="3600" dirty="0">
              <a:latin typeface="a아메리카노B" pitchFamily="18" charset="-127"/>
              <a:ea typeface="a아메리카노B" pitchFamily="18" charset="-127"/>
              <a:cs typeface="Aharoni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041282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386</TotalTime>
  <Words>186</Words>
  <Application>Microsoft Office PowerPoint</Application>
  <PresentationFormat>화면 슬라이드 쇼(16:9)</PresentationFormat>
  <Paragraphs>98</Paragraphs>
  <Slides>8</Slides>
  <Notes>1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9" baseType="lpstr">
      <vt:lpstr>Office 테마</vt:lpstr>
      <vt:lpstr>Help the Warrior</vt:lpstr>
      <vt:lpstr>Help the Warrior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XP R2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User</cp:lastModifiedBy>
  <cp:revision>55</cp:revision>
  <dcterms:created xsi:type="dcterms:W3CDTF">2016-03-31T11:22:07Z</dcterms:created>
  <dcterms:modified xsi:type="dcterms:W3CDTF">2016-04-03T10:42:44Z</dcterms:modified>
</cp:coreProperties>
</file>